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7" r:id="rId7"/>
    <p:sldId id="265" r:id="rId8"/>
    <p:sldId id="267" r:id="rId9"/>
    <p:sldId id="266" r:id="rId10"/>
    <p:sldId id="257" r:id="rId11"/>
    <p:sldId id="274" r:id="rId12"/>
    <p:sldId id="275" r:id="rId13"/>
    <p:sldId id="276" r:id="rId14"/>
    <p:sldId id="268" r:id="rId15"/>
    <p:sldId id="269" r:id="rId16"/>
    <p:sldId id="270" r:id="rId17"/>
    <p:sldId id="272" r:id="rId18"/>
    <p:sldId id="273" r:id="rId19"/>
    <p:sldId id="271" r:id="rId20"/>
    <p:sldId id="278" r:id="rId21"/>
    <p:sldId id="279" r:id="rId22"/>
    <p:sldId id="280" r:id="rId23"/>
    <p:sldId id="281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A2A9"/>
    <a:srgbClr val="74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615FA-6405-4423-BFF2-3E6FC48DE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3A8462-EFF5-420C-ADF1-E4634B33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AA83B-162C-47D1-B8D7-28EF9C6C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3ADEA5-E959-4662-93F5-445EC9D2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97EA44-1FAE-41AE-A577-C34F3CF5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213E7-81E4-428C-939A-6AC3B4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8BF56E-3846-4076-829C-A17A8C5D2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FF3AD-1C64-4E38-BEAC-9463E41A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71321D-7B2C-45E6-8759-380F1560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25AAFF-C0B9-44DB-98D8-E88754BC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D6E05-2EA2-4BAA-9134-D81E225C7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A0B696-E12D-46E6-BFE6-FB386DCE3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48087F-6032-4422-B312-A459E01D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0ED7F2-EAD4-4443-B31F-F3460A3F3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F0A8CD-0428-4AF8-80DD-75C168F1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7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D833C-1477-4464-80F1-4877E9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64D47-4257-4D32-A6B7-30DB1A1A4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949A5D-9A5B-4EA4-9154-F2851054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ADE84-7ACB-4B7B-A895-3A295F60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5D8D3B-E557-4E90-A4FC-F5CD3E1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2BC7A-C3F0-4DF1-917D-EFC2871F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5777F3-6C7D-42C4-9366-D1870FEE6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99B84A-A715-40D8-88F8-DB7D9B01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071E4B-DCAE-4615-915A-143A9B04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25C106-D32F-4466-BE20-1811EAC8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8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984A72-BBA6-4E36-B538-D6A6B623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74D9E-B77F-486B-94D5-A2BA47E35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7BD579-9753-4088-8FB2-96DE930EC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6AAEB0-C96E-443A-BA18-1F978BD0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2E5A72-3BBA-4D4C-8D7F-61292553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D25BA-BA85-4397-9A37-6F2B3FAB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4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EDDA1-FC47-4D17-BB0B-33AB3685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3960F-A3F6-4E63-80DD-7FAD01376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1C377A-3B06-4819-9E17-3B883F520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CD5225-52AA-4EF5-AAC0-C0E5F3AB7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09520E-0A4B-4640-82E3-729889FDE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AFF232-CCBF-4773-ACE5-9A4BBC3E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B751AE-E9E1-401C-9EAC-8C833B98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EEDD1E-EFB2-4AB3-8A58-D6241C8D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0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3B857-BD56-4C52-B4DC-5074FC53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11F684-2C63-4089-95BC-C9E991DE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B6D864-1C58-4912-A0B1-4C2A1178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2CA24D-F33F-4B9B-8251-32E928CD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0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7326DC-CD68-4DF5-87C0-8E60491E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3F0644-E259-4C1D-8E30-2B22D678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294B8B-804D-405F-ADF4-DEED3AF8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950E7F-F2FD-4A36-85D3-FA3D23CD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FD6E6-C665-40CB-8D95-BD192513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16CC32-9560-4B05-9FE4-3FFE16BD3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A58C40-166C-4938-9CA0-59875584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216E48-EB5F-4A02-90B6-FED005DA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0ED134-9672-4B04-A53A-C73CC7B3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25702-7D46-4C2B-978A-77F85EAF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11BC27-5D51-4DC0-9B5E-F68A71BF6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AC46AA-8297-4967-B8E6-9D360B82B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481EF7-6045-411A-B33C-B1456BCA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3F553E-CCDA-4049-AFF8-A6401B9E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812AD3-73CF-4CB5-9837-141B2DD6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9FC2C08-74B9-41B6-87E9-FE137217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58D3E4-02D5-4D4B-9B89-67CEB683B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9DC84A-1A37-4376-91BC-C4A2D7581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4DEEF-200F-449C-955C-8CB0EB6112C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7008C-BDF2-49EB-A67D-3F4A6804C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5545EF-1C9D-4969-A6A6-46A7A3EE1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8A7A8-FAC2-40A2-8CC6-F78F9F371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2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7" Type="http://schemas.openxmlformats.org/officeDocument/2006/relationships/image" Target="../media/image49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mp"/><Relationship Id="rId5" Type="http://schemas.openxmlformats.org/officeDocument/2006/relationships/image" Target="../media/image47.tmp"/><Relationship Id="rId4" Type="http://schemas.openxmlformats.org/officeDocument/2006/relationships/image" Target="../media/image46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20" Type="http://schemas.openxmlformats.org/officeDocument/2006/relationships/image" Target="../media/image27.svg"/><Relationship Id="rId1" Type="http://schemas.openxmlformats.org/officeDocument/2006/relationships/tags" Target="../tags/tag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tmp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20" Type="http://schemas.openxmlformats.org/officeDocument/2006/relationships/image" Target="../media/image27.svg"/><Relationship Id="rId1" Type="http://schemas.openxmlformats.org/officeDocument/2006/relationships/tags" Target="../tags/tag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tmp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A0D355F-D89B-42D5-9E97-4C3EA608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8797"/>
            <a:ext cx="6553200" cy="62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5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>
            <a:extLst>
              <a:ext uri="{FF2B5EF4-FFF2-40B4-BE49-F238E27FC236}">
                <a16:creationId xmlns:a16="http://schemas.microsoft.com/office/drawing/2014/main" id="{8195210E-DD69-4818-A7AB-16318D3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5265"/>
            <a:ext cx="9888403" cy="6865291"/>
          </a:xfrm>
        </p:spPr>
      </p:pic>
    </p:spTree>
    <p:extLst>
      <p:ext uri="{BB962C8B-B14F-4D97-AF65-F5344CB8AC3E}">
        <p14:creationId xmlns:p14="http://schemas.microsoft.com/office/powerpoint/2010/main" val="176600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>
            <a:extLst>
              <a:ext uri="{FF2B5EF4-FFF2-40B4-BE49-F238E27FC236}">
                <a16:creationId xmlns:a16="http://schemas.microsoft.com/office/drawing/2014/main" id="{8195210E-DD69-4818-A7AB-16318D3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5265"/>
            <a:ext cx="9888403" cy="6865291"/>
          </a:xfrm>
        </p:spPr>
      </p:pic>
      <p:pic>
        <p:nvPicPr>
          <p:cNvPr id="3" name="Grafik 2" descr="Bildschirmausschnitt">
            <a:extLst>
              <a:ext uri="{FF2B5EF4-FFF2-40B4-BE49-F238E27FC236}">
                <a16:creationId xmlns:a16="http://schemas.microsoft.com/office/drawing/2014/main" id="{CF6C7050-7E8E-4FD3-A321-6C0617BBE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28281"/>
            <a:ext cx="9888403" cy="69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0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>
            <a:extLst>
              <a:ext uri="{FF2B5EF4-FFF2-40B4-BE49-F238E27FC236}">
                <a16:creationId xmlns:a16="http://schemas.microsoft.com/office/drawing/2014/main" id="{8195210E-DD69-4818-A7AB-16318D3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5265"/>
            <a:ext cx="9888403" cy="6865291"/>
          </a:xfrm>
        </p:spPr>
      </p:pic>
      <p:pic>
        <p:nvPicPr>
          <p:cNvPr id="3" name="Grafik 2" descr="Bildschirmausschnitt">
            <a:extLst>
              <a:ext uri="{FF2B5EF4-FFF2-40B4-BE49-F238E27FC236}">
                <a16:creationId xmlns:a16="http://schemas.microsoft.com/office/drawing/2014/main" id="{CF6C7050-7E8E-4FD3-A321-6C0617BBE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0"/>
            <a:ext cx="9888403" cy="6984429"/>
          </a:xfrm>
          <a:prstGeom prst="rect">
            <a:avLst/>
          </a:prstGeom>
        </p:spPr>
      </p:pic>
      <p:pic>
        <p:nvPicPr>
          <p:cNvPr id="5" name="Grafik 4" descr="Bildschirmausschnitt">
            <a:extLst>
              <a:ext uri="{FF2B5EF4-FFF2-40B4-BE49-F238E27FC236}">
                <a16:creationId xmlns:a16="http://schemas.microsoft.com/office/drawing/2014/main" id="{311E15A1-525C-4346-9FB4-7F89F59CD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-1"/>
            <a:ext cx="9990576" cy="69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>
            <a:extLst>
              <a:ext uri="{FF2B5EF4-FFF2-40B4-BE49-F238E27FC236}">
                <a16:creationId xmlns:a16="http://schemas.microsoft.com/office/drawing/2014/main" id="{8195210E-DD69-4818-A7AB-16318D3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5265"/>
            <a:ext cx="9888403" cy="6865291"/>
          </a:xfrm>
        </p:spPr>
      </p:pic>
      <p:pic>
        <p:nvPicPr>
          <p:cNvPr id="3" name="Grafik 2" descr="Bildschirmausschnitt">
            <a:extLst>
              <a:ext uri="{FF2B5EF4-FFF2-40B4-BE49-F238E27FC236}">
                <a16:creationId xmlns:a16="http://schemas.microsoft.com/office/drawing/2014/main" id="{CF6C7050-7E8E-4FD3-A321-6C0617BBE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0"/>
            <a:ext cx="9888403" cy="6984429"/>
          </a:xfrm>
          <a:prstGeom prst="rect">
            <a:avLst/>
          </a:prstGeom>
        </p:spPr>
      </p:pic>
      <p:pic>
        <p:nvPicPr>
          <p:cNvPr id="5" name="Grafik 4" descr="Bildschirmausschnitt">
            <a:extLst>
              <a:ext uri="{FF2B5EF4-FFF2-40B4-BE49-F238E27FC236}">
                <a16:creationId xmlns:a16="http://schemas.microsoft.com/office/drawing/2014/main" id="{311E15A1-525C-4346-9FB4-7F89F59CD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-1"/>
            <a:ext cx="9990576" cy="6984429"/>
          </a:xfrm>
          <a:prstGeom prst="rect">
            <a:avLst/>
          </a:prstGeom>
        </p:spPr>
      </p:pic>
      <p:pic>
        <p:nvPicPr>
          <p:cNvPr id="8" name="Grafik 7" descr="Bildschirmausschnitt">
            <a:extLst>
              <a:ext uri="{FF2B5EF4-FFF2-40B4-BE49-F238E27FC236}">
                <a16:creationId xmlns:a16="http://schemas.microsoft.com/office/drawing/2014/main" id="{761C1680-CC03-4FD4-870C-04F25F2E5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88" y="0"/>
            <a:ext cx="9990576" cy="69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A68A9-7659-413B-8E96-6B4FD00624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CNN Network Structure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0E5C305-3FB5-4489-9AEE-817100E30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8" y="1838227"/>
            <a:ext cx="11839143" cy="3572759"/>
          </a:xfrm>
        </p:spPr>
      </p:pic>
    </p:spTree>
    <p:extLst>
      <p:ext uri="{BB962C8B-B14F-4D97-AF65-F5344CB8AC3E}">
        <p14:creationId xmlns:p14="http://schemas.microsoft.com/office/powerpoint/2010/main" val="341966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A68A9-7659-413B-8E96-6B4FD00624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FFN Network Structure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C0559EC-B02C-4417-9244-76B12C4C5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" y="2348020"/>
            <a:ext cx="11650583" cy="3308062"/>
          </a:xfrm>
        </p:spPr>
      </p:pic>
    </p:spTree>
    <p:extLst>
      <p:ext uri="{BB962C8B-B14F-4D97-AF65-F5344CB8AC3E}">
        <p14:creationId xmlns:p14="http://schemas.microsoft.com/office/powerpoint/2010/main" val="115477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A68A9-7659-413B-8E96-6B4FD00624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FFN Network Structure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313972A-58C8-4732-AE63-4A29A0A5B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nhaltsplatzhalter 5">
            <a:extLst>
              <a:ext uri="{FF2B5EF4-FFF2-40B4-BE49-F238E27FC236}">
                <a16:creationId xmlns:a16="http://schemas.microsoft.com/office/drawing/2014/main" id="{1B13ED05-BB6A-4119-89C0-B3C18E0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1" y="2441542"/>
            <a:ext cx="11405217" cy="3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0643F-FF2B-434A-953D-D589B7EB4C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Network Performance</a:t>
            </a:r>
          </a:p>
        </p:txBody>
      </p:sp>
      <p:pic>
        <p:nvPicPr>
          <p:cNvPr id="4" name="Inhaltsplatzhalter 4" descr="Bildschirmausschnitt">
            <a:extLst>
              <a:ext uri="{FF2B5EF4-FFF2-40B4-BE49-F238E27FC236}">
                <a16:creationId xmlns:a16="http://schemas.microsoft.com/office/drawing/2014/main" id="{7E189FEC-A0AA-4200-AE27-40D6A021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80" y="2207132"/>
            <a:ext cx="5544490" cy="4021955"/>
          </a:xfrm>
          <a:prstGeom prst="rect">
            <a:avLst/>
          </a:prstGeom>
        </p:spPr>
      </p:pic>
      <p:pic>
        <p:nvPicPr>
          <p:cNvPr id="5" name="Grafik 4" descr="Bildschirmausschnitt">
            <a:extLst>
              <a:ext uri="{FF2B5EF4-FFF2-40B4-BE49-F238E27FC236}">
                <a16:creationId xmlns:a16="http://schemas.microsoft.com/office/drawing/2014/main" id="{9F23CFC4-555B-422B-9E9C-C030C178C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2207131"/>
            <a:ext cx="5641298" cy="40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6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0643F-FF2B-434A-953D-D589B7EB4C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Network Performance</a:t>
            </a:r>
          </a:p>
        </p:txBody>
      </p:sp>
      <p:pic>
        <p:nvPicPr>
          <p:cNvPr id="6" name="Grafik 5" descr="Bildschirmausschnitt">
            <a:extLst>
              <a:ext uri="{FF2B5EF4-FFF2-40B4-BE49-F238E27FC236}">
                <a16:creationId xmlns:a16="http://schemas.microsoft.com/office/drawing/2014/main" id="{D74532F5-FDDD-421C-B0F1-311FA4DA3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35" y="1956261"/>
            <a:ext cx="6389329" cy="45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8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A68A9-7659-413B-8E96-6B4FD00624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Symptom Network Structure (FFN)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21B10CF-ECD5-4FC8-B0CA-179263292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16" y="1759636"/>
            <a:ext cx="7960576" cy="492395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846E5B7-A4E0-4513-9201-3219D196A057}"/>
              </a:ext>
            </a:extLst>
          </p:cNvPr>
          <p:cNvSpPr/>
          <p:nvPr/>
        </p:nvSpPr>
        <p:spPr>
          <a:xfrm>
            <a:off x="443208" y="3621831"/>
            <a:ext cx="1432874" cy="2730225"/>
          </a:xfrm>
          <a:prstGeom prst="rect">
            <a:avLst/>
          </a:prstGeom>
          <a:solidFill>
            <a:srgbClr val="FFC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Symptoms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Age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Gender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2E7CFC8-0A39-48DA-A423-9E58AC2BB14D}"/>
              </a:ext>
            </a:extLst>
          </p:cNvPr>
          <p:cNvSpPr/>
          <p:nvPr/>
        </p:nvSpPr>
        <p:spPr>
          <a:xfrm>
            <a:off x="10182786" y="3621834"/>
            <a:ext cx="1432874" cy="2730225"/>
          </a:xfrm>
          <a:prstGeom prst="rect">
            <a:avLst/>
          </a:prstGeom>
          <a:solidFill>
            <a:srgbClr val="FFC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for each disease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50C2CB9-E2E3-4327-99D1-85E75AED6F08}"/>
              </a:ext>
            </a:extLst>
          </p:cNvPr>
          <p:cNvSpPr/>
          <p:nvPr/>
        </p:nvSpPr>
        <p:spPr>
          <a:xfrm>
            <a:off x="1982580" y="4518353"/>
            <a:ext cx="1291472" cy="937183"/>
          </a:xfrm>
          <a:prstGeom prst="rightArrow">
            <a:avLst/>
          </a:prstGeom>
          <a:solidFill>
            <a:srgbClr val="FFC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B708A9A-2724-4E69-8601-3035BB742389}"/>
              </a:ext>
            </a:extLst>
          </p:cNvPr>
          <p:cNvSpPr/>
          <p:nvPr/>
        </p:nvSpPr>
        <p:spPr>
          <a:xfrm>
            <a:off x="8784816" y="4518354"/>
            <a:ext cx="1291472" cy="937183"/>
          </a:xfrm>
          <a:prstGeom prst="rightArrow">
            <a:avLst/>
          </a:prstGeom>
          <a:solidFill>
            <a:srgbClr val="FFC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961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>
            <a:extLst>
              <a:ext uri="{FF2B5EF4-FFF2-40B4-BE49-F238E27FC236}">
                <a16:creationId xmlns:a16="http://schemas.microsoft.com/office/drawing/2014/main" id="{B90F44E1-F797-4D54-9B7A-154883C42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2" y="1570915"/>
            <a:ext cx="5624635" cy="4067181"/>
          </a:xfrm>
          <a:prstGeom prst="rect">
            <a:avLst/>
          </a:prstGeom>
        </p:spPr>
      </p:pic>
      <p:pic>
        <p:nvPicPr>
          <p:cNvPr id="7" name="Grafik 6" descr="Bildschirmausschnitt">
            <a:extLst>
              <a:ext uri="{FF2B5EF4-FFF2-40B4-BE49-F238E27FC236}">
                <a16:creationId xmlns:a16="http://schemas.microsoft.com/office/drawing/2014/main" id="{22707DBF-4BA9-4668-8386-202E58E34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24" y="1570915"/>
            <a:ext cx="5823056" cy="40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72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15B67-E4AF-4F2E-97A2-E0974302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E1A2A9"/>
          </a:solidFill>
        </p:spPr>
        <p:txBody>
          <a:bodyPr/>
          <a:lstStyle/>
          <a:p>
            <a:r>
              <a:rPr lang="en-US" dirty="0"/>
              <a:t>Discussion - CNN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2ABB1A3-25A1-4A2F-A413-4E55AC4C8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129"/>
            <a:ext cx="10514115" cy="4403707"/>
          </a:xfrm>
        </p:spPr>
      </p:pic>
    </p:spTree>
    <p:extLst>
      <p:ext uri="{BB962C8B-B14F-4D97-AF65-F5344CB8AC3E}">
        <p14:creationId xmlns:p14="http://schemas.microsoft.com/office/powerpoint/2010/main" val="290459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15B67-E4AF-4F2E-97A2-E097430201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Discussion – Auto Encoder (CNN Alternative)</a:t>
            </a:r>
          </a:p>
        </p:txBody>
      </p:sp>
      <p:pic>
        <p:nvPicPr>
          <p:cNvPr id="6" name="Inhaltsplatzhalter 4" descr="Bildschirmausschnitt">
            <a:extLst>
              <a:ext uri="{FF2B5EF4-FFF2-40B4-BE49-F238E27FC236}">
                <a16:creationId xmlns:a16="http://schemas.microsoft.com/office/drawing/2014/main" id="{914FB792-7333-455E-A6CD-520D2FD3D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98"/>
          <a:stretch/>
        </p:blipFill>
        <p:spPr>
          <a:xfrm>
            <a:off x="1230505" y="2417661"/>
            <a:ext cx="4218188" cy="3842437"/>
          </a:xfrm>
          <a:prstGeom prst="rect">
            <a:avLst/>
          </a:prstGeom>
        </p:spPr>
      </p:pic>
      <p:pic>
        <p:nvPicPr>
          <p:cNvPr id="7" name="Inhaltsplatzhalter 4" descr="Bildschirmausschnitt">
            <a:extLst>
              <a:ext uri="{FF2B5EF4-FFF2-40B4-BE49-F238E27FC236}">
                <a16:creationId xmlns:a16="http://schemas.microsoft.com/office/drawing/2014/main" id="{29478983-ED7E-4AD6-A241-F1EBC922B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07"/>
          <a:stretch/>
        </p:blipFill>
        <p:spPr>
          <a:xfrm>
            <a:off x="6100141" y="2724346"/>
            <a:ext cx="4231636" cy="353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9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15B67-E4AF-4F2E-97A2-E097430201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Discussion – FFN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A0238F7-785D-4589-973D-A003964E8259}"/>
              </a:ext>
            </a:extLst>
          </p:cNvPr>
          <p:cNvGrpSpPr/>
          <p:nvPr/>
        </p:nvGrpSpPr>
        <p:grpSpPr>
          <a:xfrm>
            <a:off x="1099401" y="1878696"/>
            <a:ext cx="9993198" cy="4852042"/>
            <a:chOff x="1300113" y="1897549"/>
            <a:chExt cx="9366813" cy="4423042"/>
          </a:xfrm>
        </p:grpSpPr>
        <p:pic>
          <p:nvPicPr>
            <p:cNvPr id="4" name="Grafik 3" descr="Bildschirmausschnitt">
              <a:extLst>
                <a:ext uri="{FF2B5EF4-FFF2-40B4-BE49-F238E27FC236}">
                  <a16:creationId xmlns:a16="http://schemas.microsoft.com/office/drawing/2014/main" id="{2C69F4BA-CAFA-4992-B3E8-03C2DE84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113" y="1897549"/>
              <a:ext cx="2851297" cy="1974951"/>
            </a:xfrm>
            <a:prstGeom prst="rect">
              <a:avLst/>
            </a:prstGeom>
          </p:spPr>
        </p:pic>
        <p:pic>
          <p:nvPicPr>
            <p:cNvPr id="8" name="Grafik 7" descr="Bildschirmausschnitt">
              <a:extLst>
                <a:ext uri="{FF2B5EF4-FFF2-40B4-BE49-F238E27FC236}">
                  <a16:creationId xmlns:a16="http://schemas.microsoft.com/office/drawing/2014/main" id="{9971DFAD-0252-422B-92DF-0870419A6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814" y="1897549"/>
              <a:ext cx="2851297" cy="2044805"/>
            </a:xfrm>
            <a:prstGeom prst="rect">
              <a:avLst/>
            </a:prstGeom>
          </p:spPr>
        </p:pic>
        <p:pic>
          <p:nvPicPr>
            <p:cNvPr id="10" name="Grafik 9" descr="Bildschirmausschnitt">
              <a:extLst>
                <a:ext uri="{FF2B5EF4-FFF2-40B4-BE49-F238E27FC236}">
                  <a16:creationId xmlns:a16="http://schemas.microsoft.com/office/drawing/2014/main" id="{54503215-FBAA-4ACE-9ABF-766D5D88E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031" y="1948352"/>
              <a:ext cx="2825895" cy="1994002"/>
            </a:xfrm>
            <a:prstGeom prst="rect">
              <a:avLst/>
            </a:prstGeom>
          </p:spPr>
        </p:pic>
        <p:pic>
          <p:nvPicPr>
            <p:cNvPr id="12" name="Grafik 11" descr="Bildschirmausschnitt">
              <a:extLst>
                <a:ext uri="{FF2B5EF4-FFF2-40B4-BE49-F238E27FC236}">
                  <a16:creationId xmlns:a16="http://schemas.microsoft.com/office/drawing/2014/main" id="{084A868E-CF3A-4901-9276-A4B7469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113" y="4326589"/>
              <a:ext cx="2844946" cy="1994002"/>
            </a:xfrm>
            <a:prstGeom prst="rect">
              <a:avLst/>
            </a:prstGeom>
          </p:spPr>
        </p:pic>
        <p:pic>
          <p:nvPicPr>
            <p:cNvPr id="14" name="Grafik 13" descr="Bildschirmausschnitt">
              <a:extLst>
                <a:ext uri="{FF2B5EF4-FFF2-40B4-BE49-F238E27FC236}">
                  <a16:creationId xmlns:a16="http://schemas.microsoft.com/office/drawing/2014/main" id="{9C595A70-E80E-43E3-9170-C15DD23A5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267" y="4326589"/>
              <a:ext cx="2806844" cy="1994002"/>
            </a:xfrm>
            <a:prstGeom prst="rect">
              <a:avLst/>
            </a:prstGeom>
          </p:spPr>
        </p:pic>
        <p:pic>
          <p:nvPicPr>
            <p:cNvPr id="16" name="Grafik 15" descr="Bildschirmausschnitt">
              <a:extLst>
                <a:ext uri="{FF2B5EF4-FFF2-40B4-BE49-F238E27FC236}">
                  <a16:creationId xmlns:a16="http://schemas.microsoft.com/office/drawing/2014/main" id="{52C4B0DE-D751-42C5-9142-0A22029E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776" y="4364690"/>
              <a:ext cx="2921150" cy="1955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54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15B67-E4AF-4F2E-97A2-E097430201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1A2A9"/>
          </a:solidFill>
        </p:spPr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7C466F3-4408-4CD9-8823-83F392A1A6D7}"/>
              </a:ext>
            </a:extLst>
          </p:cNvPr>
          <p:cNvSpPr txBox="1"/>
          <p:nvPr/>
        </p:nvSpPr>
        <p:spPr>
          <a:xfrm>
            <a:off x="838200" y="2234153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more 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Finish personal risk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factorization of location vs. symptoms (learn with network or empirical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Hyperparameter search (</a:t>
            </a:r>
            <a:r>
              <a:rPr lang="en-US" sz="2400" dirty="0" err="1"/>
              <a:t>eg</a:t>
            </a:r>
            <a:r>
              <a:rPr lang="en-US" sz="2400" dirty="0"/>
              <a:t>. Resolution of 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Incorporate into phone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Validation by doctors?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more data (</a:t>
            </a:r>
            <a:r>
              <a:rPr lang="en-US" sz="2400" dirty="0" err="1"/>
              <a:t>eg</a:t>
            </a:r>
            <a:r>
              <a:rPr lang="en-US" sz="2400" dirty="0"/>
              <a:t>: weather, more cross over between networks, more previous data for FFN)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Possibility of real time updates of network</a:t>
            </a:r>
          </a:p>
        </p:txBody>
      </p:sp>
    </p:spTree>
    <p:extLst>
      <p:ext uri="{BB962C8B-B14F-4D97-AF65-F5344CB8AC3E}">
        <p14:creationId xmlns:p14="http://schemas.microsoft.com/office/powerpoint/2010/main" val="32264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31EF1-A064-4FD1-8C30-362552CB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3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Bildschirmausschnitt">
            <a:extLst>
              <a:ext uri="{FF2B5EF4-FFF2-40B4-BE49-F238E27FC236}">
                <a16:creationId xmlns:a16="http://schemas.microsoft.com/office/drawing/2014/main" id="{511D81F8-5740-4CC2-96AF-C767B7FDC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19" y="961534"/>
            <a:ext cx="7590131" cy="5392988"/>
          </a:xfrm>
        </p:spPr>
      </p:pic>
    </p:spTree>
    <p:extLst>
      <p:ext uri="{BB962C8B-B14F-4D97-AF65-F5344CB8AC3E}">
        <p14:creationId xmlns:p14="http://schemas.microsoft.com/office/powerpoint/2010/main" val="33073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AE3DC-ABE7-4818-B17B-36229650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both networks combined:</a:t>
            </a:r>
          </a:p>
        </p:txBody>
      </p:sp>
      <p:pic>
        <p:nvPicPr>
          <p:cNvPr id="5" name="Inhaltsplatzhalter 4" descr="Bildschirmausschnitt">
            <a:extLst>
              <a:ext uri="{FF2B5EF4-FFF2-40B4-BE49-F238E27FC236}">
                <a16:creationId xmlns:a16="http://schemas.microsoft.com/office/drawing/2014/main" id="{DE7BE09D-BD07-43AF-BB56-4521234F8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3" y="1690688"/>
            <a:ext cx="5544490" cy="4021955"/>
          </a:xfrm>
        </p:spPr>
      </p:pic>
      <p:pic>
        <p:nvPicPr>
          <p:cNvPr id="8" name="Grafik 7" descr="Bildschirmausschnitt">
            <a:extLst>
              <a:ext uri="{FF2B5EF4-FFF2-40B4-BE49-F238E27FC236}">
                <a16:creationId xmlns:a16="http://schemas.microsoft.com/office/drawing/2014/main" id="{95E2FFCD-4D82-46C6-A729-BB2405707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90" y="1690688"/>
            <a:ext cx="5641298" cy="40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37A7A-B7E3-4D98-B36B-7043E831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 descr="Bildschirmausschnitt">
            <a:extLst>
              <a:ext uri="{FF2B5EF4-FFF2-40B4-BE49-F238E27FC236}">
                <a16:creationId xmlns:a16="http://schemas.microsoft.com/office/drawing/2014/main" id="{9E73E1E9-7591-481E-AB9F-F8312DF3E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22848"/>
            <a:ext cx="6389329" cy="45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FF47363-BE09-40FA-997E-0EA9BA95D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3" y="649043"/>
            <a:ext cx="6468573" cy="5355014"/>
          </a:xfrm>
        </p:spPr>
      </p:pic>
      <p:pic>
        <p:nvPicPr>
          <p:cNvPr id="3" name="Grafik 2" descr="Bildschirmausschnitt">
            <a:extLst>
              <a:ext uri="{FF2B5EF4-FFF2-40B4-BE49-F238E27FC236}">
                <a16:creationId xmlns:a16="http://schemas.microsoft.com/office/drawing/2014/main" id="{6E93F949-1892-4D6A-89F6-B1D9414EB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3" y="2499360"/>
            <a:ext cx="7304077" cy="31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5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21"/>
    </mc:Choice>
    <mc:Fallback>
      <p:transition spd="slow" advTm="103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98BC30B-9331-4288-8E2C-D6335544C54B}"/>
              </a:ext>
            </a:extLst>
          </p:cNvPr>
          <p:cNvGrpSpPr/>
          <p:nvPr/>
        </p:nvGrpSpPr>
        <p:grpSpPr>
          <a:xfrm>
            <a:off x="459915" y="2483239"/>
            <a:ext cx="3826430" cy="2683107"/>
            <a:chOff x="459915" y="2483239"/>
            <a:chExt cx="3826430" cy="2683107"/>
          </a:xfrm>
          <a:solidFill>
            <a:srgbClr val="E1A2A9"/>
          </a:solidFill>
        </p:grpSpPr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0E80E08C-29B1-47A2-AAE1-D2261525662B}"/>
                </a:ext>
              </a:extLst>
            </p:cNvPr>
            <p:cNvSpPr txBox="1"/>
            <p:nvPr/>
          </p:nvSpPr>
          <p:spPr>
            <a:xfrm>
              <a:off x="1718650" y="2483239"/>
              <a:ext cx="14523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Arial" panose="020B0604020202020204" pitchFamily="34" charset="0"/>
                </a:rPr>
                <a:t>Personal Risk</a:t>
              </a: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B69B603E-D939-4DA4-A6FB-94E60CF8E7B6}"/>
                </a:ext>
              </a:extLst>
            </p:cNvPr>
            <p:cNvGrpSpPr/>
            <p:nvPr/>
          </p:nvGrpSpPr>
          <p:grpSpPr>
            <a:xfrm>
              <a:off x="459915" y="2912911"/>
              <a:ext cx="3826430" cy="2253435"/>
              <a:chOff x="459915" y="2912911"/>
              <a:chExt cx="3826430" cy="2253435"/>
            </a:xfrm>
            <a:grpFill/>
          </p:grpSpPr>
          <p:sp>
            <p:nvSpPr>
              <p:cNvPr id="43" name="Pfeil: nach oben gekrümmt 42">
                <a:extLst>
                  <a:ext uri="{FF2B5EF4-FFF2-40B4-BE49-F238E27FC236}">
                    <a16:creationId xmlns:a16="http://schemas.microsoft.com/office/drawing/2014/main" id="{F812128C-648D-4B48-9C4A-A93EDE8DC801}"/>
                  </a:ext>
                </a:extLst>
              </p:cNvPr>
              <p:cNvSpPr/>
              <p:nvPr/>
            </p:nvSpPr>
            <p:spPr>
              <a:xfrm rot="10800000">
                <a:off x="459915" y="2912911"/>
                <a:ext cx="3826430" cy="1185353"/>
              </a:xfrm>
              <a:prstGeom prst="curved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D1311D7A-5672-4CEE-B430-79C37B03FB65}"/>
                  </a:ext>
                </a:extLst>
              </p:cNvPr>
              <p:cNvGrpSpPr/>
              <p:nvPr/>
            </p:nvGrpSpPr>
            <p:grpSpPr>
              <a:xfrm>
                <a:off x="1293341" y="3262967"/>
                <a:ext cx="2636961" cy="1903379"/>
                <a:chOff x="1293341" y="3262967"/>
                <a:chExt cx="2636961" cy="1903379"/>
              </a:xfrm>
              <a:grpFill/>
            </p:grpSpPr>
            <p:pic>
              <p:nvPicPr>
                <p:cNvPr id="19" name="Grafik 18" descr="Markierung">
                  <a:extLst>
                    <a:ext uri="{FF2B5EF4-FFF2-40B4-BE49-F238E27FC236}">
                      <a16:creationId xmlns:a16="http://schemas.microsoft.com/office/drawing/2014/main" id="{C49E71B7-5D6D-4D6D-9F64-B8D687C64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7642" y="3262967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41" name="Gruppieren 40">
                  <a:extLst>
                    <a:ext uri="{FF2B5EF4-FFF2-40B4-BE49-F238E27FC236}">
                      <a16:creationId xmlns:a16="http://schemas.microsoft.com/office/drawing/2014/main" id="{722CFC97-20CD-4B42-ACE1-DF1E2C29F58B}"/>
                    </a:ext>
                  </a:extLst>
                </p:cNvPr>
                <p:cNvGrpSpPr/>
                <p:nvPr/>
              </p:nvGrpSpPr>
              <p:grpSpPr>
                <a:xfrm>
                  <a:off x="1293341" y="4098760"/>
                  <a:ext cx="2636961" cy="1067586"/>
                  <a:chOff x="6867441" y="2184850"/>
                  <a:chExt cx="4167398" cy="1687190"/>
                </a:xfrm>
                <a:grpFill/>
              </p:grpSpPr>
              <p:sp>
                <p:nvSpPr>
                  <p:cNvPr id="45" name="Pfeil: nach rechts 44">
                    <a:extLst>
                      <a:ext uri="{FF2B5EF4-FFF2-40B4-BE49-F238E27FC236}">
                        <a16:creationId xmlns:a16="http://schemas.microsoft.com/office/drawing/2014/main" id="{D01E1013-DF7A-4E36-8ACC-D8EE09F5973E}"/>
                      </a:ext>
                    </a:extLst>
                  </p:cNvPr>
                  <p:cNvSpPr/>
                  <p:nvPr/>
                </p:nvSpPr>
                <p:spPr>
                  <a:xfrm>
                    <a:off x="6867441" y="2184850"/>
                    <a:ext cx="4167398" cy="801111"/>
                  </a:xfrm>
                  <a:prstGeom prst="rightArrow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Ask about areas of risk</a:t>
                    </a:r>
                    <a:endParaRPr lang="de-DE" dirty="0"/>
                  </a:p>
                </p:txBody>
              </p:sp>
              <p:sp>
                <p:nvSpPr>
                  <p:cNvPr id="46" name="Pfeil: nach rechts 45">
                    <a:extLst>
                      <a:ext uri="{FF2B5EF4-FFF2-40B4-BE49-F238E27FC236}">
                        <a16:creationId xmlns:a16="http://schemas.microsoft.com/office/drawing/2014/main" id="{BAB9B441-325F-4988-94A9-DF4B909B695C}"/>
                      </a:ext>
                    </a:extLst>
                  </p:cNvPr>
                  <p:cNvSpPr/>
                  <p:nvPr/>
                </p:nvSpPr>
                <p:spPr>
                  <a:xfrm>
                    <a:off x="6867441" y="3070929"/>
                    <a:ext cx="4167398" cy="801111"/>
                  </a:xfrm>
                  <a:prstGeom prst="rightArrow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Provide own symptoms</a:t>
                    </a:r>
                    <a:endParaRPr lang="de-DE" dirty="0"/>
                  </a:p>
                </p:txBody>
              </p:sp>
            </p:grpSp>
          </p:grp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0AD978E-07A7-4C7F-9FB3-F5F3147943D3}"/>
              </a:ext>
            </a:extLst>
          </p:cNvPr>
          <p:cNvGrpSpPr/>
          <p:nvPr/>
        </p:nvGrpSpPr>
        <p:grpSpPr>
          <a:xfrm>
            <a:off x="183628" y="4071878"/>
            <a:ext cx="1067586" cy="1603497"/>
            <a:chOff x="183628" y="4071878"/>
            <a:chExt cx="1067586" cy="1603497"/>
          </a:xfrm>
        </p:grpSpPr>
        <p:pic>
          <p:nvPicPr>
            <p:cNvPr id="6" name="Grafik 5" descr="Laptop">
              <a:extLst>
                <a:ext uri="{FF2B5EF4-FFF2-40B4-BE49-F238E27FC236}">
                  <a16:creationId xmlns:a16="http://schemas.microsoft.com/office/drawing/2014/main" id="{4CFA2C9A-F0C2-4040-A396-34BF283A3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628" y="4071878"/>
              <a:ext cx="1067586" cy="1067586"/>
            </a:xfrm>
            <a:prstGeom prst="rect">
              <a:avLst/>
            </a:prstGeom>
          </p:spPr>
        </p:pic>
        <p:pic>
          <p:nvPicPr>
            <p:cNvPr id="25" name="Grafik 24" descr="Familie mit zwei Kindern">
              <a:extLst>
                <a:ext uri="{FF2B5EF4-FFF2-40B4-BE49-F238E27FC236}">
                  <a16:creationId xmlns:a16="http://schemas.microsoft.com/office/drawing/2014/main" id="{F7908657-DCAD-47B7-9F9F-DB09ED36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4888" y="4760975"/>
              <a:ext cx="914400" cy="914400"/>
            </a:xfrm>
            <a:prstGeom prst="rect">
              <a:avLst/>
            </a:prstGeom>
          </p:spPr>
        </p:pic>
        <p:sp>
          <p:nvSpPr>
            <p:cNvPr id="4" name="Smiley 3">
              <a:extLst>
                <a:ext uri="{FF2B5EF4-FFF2-40B4-BE49-F238E27FC236}">
                  <a16:creationId xmlns:a16="http://schemas.microsoft.com/office/drawing/2014/main" id="{275E1520-C04B-4F4D-9B39-52FC4E1A3780}"/>
                </a:ext>
              </a:extLst>
            </p:cNvPr>
            <p:cNvSpPr/>
            <p:nvPr/>
          </p:nvSpPr>
          <p:spPr>
            <a:xfrm>
              <a:off x="369607" y="4550897"/>
              <a:ext cx="695628" cy="723985"/>
            </a:xfrm>
            <a:prstGeom prst="smileyFace">
              <a:avLst/>
            </a:prstGeom>
            <a:solidFill>
              <a:schemeClr val="accent4">
                <a:lumMod val="60000"/>
                <a:lumOff val="40000"/>
                <a:alpha val="9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AB88463-F9D1-4E55-B791-8EA96231A352}"/>
              </a:ext>
            </a:extLst>
          </p:cNvPr>
          <p:cNvGrpSpPr/>
          <p:nvPr/>
        </p:nvGrpSpPr>
        <p:grpSpPr>
          <a:xfrm>
            <a:off x="9799128" y="3232233"/>
            <a:ext cx="2199062" cy="2239964"/>
            <a:chOff x="9839038" y="3216420"/>
            <a:chExt cx="2199062" cy="2239964"/>
          </a:xfrm>
        </p:grpSpPr>
        <p:pic>
          <p:nvPicPr>
            <p:cNvPr id="21" name="Grafik 20" descr="Schulgebäude">
              <a:extLst>
                <a:ext uri="{FF2B5EF4-FFF2-40B4-BE49-F238E27FC236}">
                  <a16:creationId xmlns:a16="http://schemas.microsoft.com/office/drawing/2014/main" id="{55579701-B5F5-47D0-8688-315E3666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50026" y="3479298"/>
              <a:ext cx="1977086" cy="1977086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0C9163BB-5F8A-4417-B0FB-451B2EC9B4D0}"/>
                </a:ext>
              </a:extLst>
            </p:cNvPr>
            <p:cNvSpPr txBox="1"/>
            <p:nvPr/>
          </p:nvSpPr>
          <p:spPr>
            <a:xfrm>
              <a:off x="9839038" y="3216420"/>
              <a:ext cx="2199062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Robert Koch Institute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56E1B1C-1359-4E35-87F3-6D7DEB38E3AF}"/>
              </a:ext>
            </a:extLst>
          </p:cNvPr>
          <p:cNvGrpSpPr/>
          <p:nvPr/>
        </p:nvGrpSpPr>
        <p:grpSpPr>
          <a:xfrm>
            <a:off x="3946514" y="3614001"/>
            <a:ext cx="3351662" cy="1964931"/>
            <a:chOff x="3946514" y="3614001"/>
            <a:chExt cx="3351662" cy="1964931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2FDA9695-D13D-469D-867E-1061A9A0DF92}"/>
                </a:ext>
              </a:extLst>
            </p:cNvPr>
            <p:cNvSpPr/>
            <p:nvPr/>
          </p:nvSpPr>
          <p:spPr>
            <a:xfrm>
              <a:off x="3946514" y="3614001"/>
              <a:ext cx="3351662" cy="1964931"/>
            </a:xfrm>
            <a:prstGeom prst="roundRect">
              <a:avLst/>
            </a:prstGeom>
            <a:solidFill>
              <a:srgbClr val="740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Artificial Neural Networks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9" name="Grafik 8" descr="Netzwerk">
              <a:extLst>
                <a:ext uri="{FF2B5EF4-FFF2-40B4-BE49-F238E27FC236}">
                  <a16:creationId xmlns:a16="http://schemas.microsoft.com/office/drawing/2014/main" id="{6561F595-6058-4D9C-B12C-9928A16D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86346" y="3896686"/>
              <a:ext cx="1646384" cy="1646384"/>
            </a:xfrm>
            <a:prstGeom prst="rect">
              <a:avLst/>
            </a:prstGeom>
          </p:spPr>
        </p:pic>
        <p:pic>
          <p:nvPicPr>
            <p:cNvPr id="15" name="Grafik 14" descr="Zahnräder">
              <a:extLst>
                <a:ext uri="{FF2B5EF4-FFF2-40B4-BE49-F238E27FC236}">
                  <a16:creationId xmlns:a16="http://schemas.microsoft.com/office/drawing/2014/main" id="{7C94C56A-81C4-4F5A-BB7A-0277DDC7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32730" y="4391809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FD12163-2EF2-4FD9-A75B-581886A7DAAB}"/>
              </a:ext>
            </a:extLst>
          </p:cNvPr>
          <p:cNvGrpSpPr/>
          <p:nvPr/>
        </p:nvGrpSpPr>
        <p:grpSpPr>
          <a:xfrm>
            <a:off x="3463383" y="69867"/>
            <a:ext cx="4181843" cy="3531048"/>
            <a:chOff x="3463383" y="69867"/>
            <a:chExt cx="4181843" cy="3531048"/>
          </a:xfrm>
        </p:grpSpPr>
        <p:pic>
          <p:nvPicPr>
            <p:cNvPr id="36" name="Grafik 35" descr="Bildschirmausschnitt">
              <a:extLst>
                <a:ext uri="{FF2B5EF4-FFF2-40B4-BE49-F238E27FC236}">
                  <a16:creationId xmlns:a16="http://schemas.microsoft.com/office/drawing/2014/main" id="{DD4D45EF-4850-4340-A364-FC707B9C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383" y="69867"/>
              <a:ext cx="4181843" cy="2672503"/>
            </a:xfrm>
            <a:prstGeom prst="rect">
              <a:avLst/>
            </a:prstGeom>
          </p:spPr>
        </p:pic>
        <p:sp>
          <p:nvSpPr>
            <p:cNvPr id="37" name="Pfeil: nach rechts 36">
              <a:extLst>
                <a:ext uri="{FF2B5EF4-FFF2-40B4-BE49-F238E27FC236}">
                  <a16:creationId xmlns:a16="http://schemas.microsoft.com/office/drawing/2014/main" id="{3FE47450-E088-4CC4-A98C-0F0FBE531F7C}"/>
                </a:ext>
              </a:extLst>
            </p:cNvPr>
            <p:cNvSpPr/>
            <p:nvPr/>
          </p:nvSpPr>
          <p:spPr>
            <a:xfrm rot="16200000">
              <a:off x="5323059" y="2619168"/>
              <a:ext cx="657989" cy="1305506"/>
            </a:xfrm>
            <a:prstGeom prst="rightArrow">
              <a:avLst/>
            </a:prstGeom>
            <a:solidFill>
              <a:srgbClr val="E1A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1CFB77B-71FD-43C6-B58F-6196AD6A1FD9}"/>
              </a:ext>
            </a:extLst>
          </p:cNvPr>
          <p:cNvGrpSpPr/>
          <p:nvPr/>
        </p:nvGrpSpPr>
        <p:grpSpPr>
          <a:xfrm>
            <a:off x="7336320" y="3814911"/>
            <a:ext cx="2579545" cy="1559024"/>
            <a:chOff x="1157161" y="2021042"/>
            <a:chExt cx="4173843" cy="1850998"/>
          </a:xfrm>
          <a:solidFill>
            <a:srgbClr val="E1A2A9"/>
          </a:solidFill>
        </p:grpSpPr>
        <p:sp>
          <p:nvSpPr>
            <p:cNvPr id="35" name="Pfeil: nach rechts 34">
              <a:extLst>
                <a:ext uri="{FF2B5EF4-FFF2-40B4-BE49-F238E27FC236}">
                  <a16:creationId xmlns:a16="http://schemas.microsoft.com/office/drawing/2014/main" id="{A3F41C5D-1C03-427B-98E5-4A2656BA53D9}"/>
                </a:ext>
              </a:extLst>
            </p:cNvPr>
            <p:cNvSpPr/>
            <p:nvPr/>
          </p:nvSpPr>
          <p:spPr>
            <a:xfrm>
              <a:off x="1163606" y="2021042"/>
              <a:ext cx="4167398" cy="104988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Real Time Data</a:t>
              </a:r>
              <a:endParaRPr lang="de-DE" dirty="0"/>
            </a:p>
          </p:txBody>
        </p:sp>
        <p:sp>
          <p:nvSpPr>
            <p:cNvPr id="38" name="Pfeil: nach rechts 37">
              <a:extLst>
                <a:ext uri="{FF2B5EF4-FFF2-40B4-BE49-F238E27FC236}">
                  <a16:creationId xmlns:a16="http://schemas.microsoft.com/office/drawing/2014/main" id="{795D1A3C-8721-4983-9524-3B6799C2D3A7}"/>
                </a:ext>
              </a:extLst>
            </p:cNvPr>
            <p:cNvSpPr/>
            <p:nvPr/>
          </p:nvSpPr>
          <p:spPr>
            <a:xfrm flipH="1">
              <a:off x="1157161" y="2822153"/>
              <a:ext cx="4167398" cy="104988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Archived health Data</a:t>
              </a:r>
              <a:endParaRPr lang="de-DE" dirty="0"/>
            </a:p>
          </p:txBody>
        </p:sp>
      </p:grpSp>
      <p:pic>
        <p:nvPicPr>
          <p:cNvPr id="23" name="Grafik 22" descr="Medizin">
            <a:extLst>
              <a:ext uri="{FF2B5EF4-FFF2-40B4-BE49-F238E27FC236}">
                <a16:creationId xmlns:a16="http://schemas.microsoft.com/office/drawing/2014/main" id="{683A0296-50A7-4282-90B4-3A34951AA0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97105" y="5943600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56FDC98-9B0E-4C9B-9652-9907BE50EA26}"/>
              </a:ext>
            </a:extLst>
          </p:cNvPr>
          <p:cNvSpPr txBox="1"/>
          <p:nvPr/>
        </p:nvSpPr>
        <p:spPr>
          <a:xfrm>
            <a:off x="5029064" y="5629055"/>
            <a:ext cx="1050480" cy="37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Doctor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E29AE7-D89A-452E-A5C4-B01E9A2D8594}"/>
              </a:ext>
            </a:extLst>
          </p:cNvPr>
          <p:cNvGrpSpPr/>
          <p:nvPr/>
        </p:nvGrpSpPr>
        <p:grpSpPr>
          <a:xfrm>
            <a:off x="596435" y="5373935"/>
            <a:ext cx="10597959" cy="1404145"/>
            <a:chOff x="596435" y="5373935"/>
            <a:chExt cx="10597959" cy="1404145"/>
          </a:xfrm>
          <a:solidFill>
            <a:srgbClr val="E1A2A9"/>
          </a:solidFill>
        </p:grpSpPr>
        <p:sp>
          <p:nvSpPr>
            <p:cNvPr id="11" name="Pfeil: nach oben gebogen 10">
              <a:extLst>
                <a:ext uri="{FF2B5EF4-FFF2-40B4-BE49-F238E27FC236}">
                  <a16:creationId xmlns:a16="http://schemas.microsoft.com/office/drawing/2014/main" id="{3B732B92-7BD5-4268-8CC1-92FC10C041E3}"/>
                </a:ext>
              </a:extLst>
            </p:cNvPr>
            <p:cNvSpPr/>
            <p:nvPr/>
          </p:nvSpPr>
          <p:spPr>
            <a:xfrm>
              <a:off x="6011505" y="5373935"/>
              <a:ext cx="5182889" cy="1210271"/>
            </a:xfrm>
            <a:prstGeom prst="bent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Provides diagnosis</a:t>
              </a:r>
              <a:endParaRPr lang="de-DE" dirty="0"/>
            </a:p>
          </p:txBody>
        </p:sp>
        <p:sp>
          <p:nvSpPr>
            <p:cNvPr id="48" name="Pfeil: nach oben gebogen 47">
              <a:extLst>
                <a:ext uri="{FF2B5EF4-FFF2-40B4-BE49-F238E27FC236}">
                  <a16:creationId xmlns:a16="http://schemas.microsoft.com/office/drawing/2014/main" id="{D4F60281-3799-4B6F-98B9-A9DD6FCA304C}"/>
                </a:ext>
              </a:extLst>
            </p:cNvPr>
            <p:cNvSpPr/>
            <p:nvPr/>
          </p:nvSpPr>
          <p:spPr>
            <a:xfrm rot="5400000">
              <a:off x="2240150" y="3921126"/>
              <a:ext cx="1213239" cy="4500669"/>
            </a:xfrm>
            <a:prstGeom prst="bentUpArrow">
              <a:avLst>
                <a:gd name="adj1" fmla="val 25000"/>
                <a:gd name="adj2" fmla="val 30876"/>
                <a:gd name="adj3" fmla="val 2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F30BC51-5B4B-4004-B996-C2B03F319453}"/>
                </a:ext>
              </a:extLst>
            </p:cNvPr>
            <p:cNvSpPr txBox="1"/>
            <p:nvPr/>
          </p:nvSpPr>
          <p:spPr>
            <a:xfrm>
              <a:off x="1972660" y="6217130"/>
              <a:ext cx="17583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Visits doctor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B257ECE-40C5-4893-B7F3-0570C876E665}"/>
              </a:ext>
            </a:extLst>
          </p:cNvPr>
          <p:cNvGrpSpPr/>
          <p:nvPr/>
        </p:nvGrpSpPr>
        <p:grpSpPr>
          <a:xfrm>
            <a:off x="264888" y="110974"/>
            <a:ext cx="2913944" cy="4355648"/>
            <a:chOff x="264888" y="110974"/>
            <a:chExt cx="2913944" cy="4355648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748EE7D9-0969-4B5E-8F6F-06ADAFF4D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72793" y="110974"/>
              <a:ext cx="898480" cy="72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Pfeil: nach rechts 39">
              <a:extLst>
                <a:ext uri="{FF2B5EF4-FFF2-40B4-BE49-F238E27FC236}">
                  <a16:creationId xmlns:a16="http://schemas.microsoft.com/office/drawing/2014/main" id="{7BC95FC3-DB73-40A9-943A-FA69780D4576}"/>
                </a:ext>
              </a:extLst>
            </p:cNvPr>
            <p:cNvSpPr/>
            <p:nvPr/>
          </p:nvSpPr>
          <p:spPr>
            <a:xfrm flipH="1">
              <a:off x="1065235" y="831621"/>
              <a:ext cx="2113597" cy="573319"/>
            </a:xfrm>
            <a:prstGeom prst="rightArrow">
              <a:avLst/>
            </a:prstGeom>
            <a:solidFill>
              <a:srgbClr val="E1A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Local Risk Alerts</a:t>
              </a:r>
            </a:p>
          </p:txBody>
        </p:sp>
        <p:pic>
          <p:nvPicPr>
            <p:cNvPr id="42" name="Grafik 41" descr="Smartphone">
              <a:extLst>
                <a:ext uri="{FF2B5EF4-FFF2-40B4-BE49-F238E27FC236}">
                  <a16:creationId xmlns:a16="http://schemas.microsoft.com/office/drawing/2014/main" id="{88C2F060-B21E-4F07-9D74-CE916A28B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64888" y="661080"/>
              <a:ext cx="914400" cy="914400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B2C0A8D-F33E-4ED2-9CA2-055A29A6C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21" y="1720142"/>
              <a:ext cx="1" cy="2746480"/>
            </a:xfrm>
            <a:prstGeom prst="straightConnector1">
              <a:avLst/>
            </a:prstGeom>
            <a:ln w="63500">
              <a:solidFill>
                <a:srgbClr val="E1A2A9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Mikroskop">
            <a:extLst>
              <a:ext uri="{FF2B5EF4-FFF2-40B4-BE49-F238E27FC236}">
                <a16:creationId xmlns:a16="http://schemas.microsoft.com/office/drawing/2014/main" id="{350DD76A-1463-465B-91A6-E56C6D806B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81369" y="661080"/>
            <a:ext cx="914400" cy="914400"/>
          </a:xfrm>
          <a:prstGeom prst="rect">
            <a:avLst/>
          </a:prstGeom>
        </p:spPr>
      </p:pic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454564B3-B669-4C8D-9ED3-961FAD2C3E59}"/>
              </a:ext>
            </a:extLst>
          </p:cNvPr>
          <p:cNvSpPr/>
          <p:nvPr/>
        </p:nvSpPr>
        <p:spPr>
          <a:xfrm>
            <a:off x="10644662" y="1720142"/>
            <a:ext cx="507993" cy="1399833"/>
          </a:xfrm>
          <a:prstGeom prst="upArrow">
            <a:avLst/>
          </a:prstGeom>
          <a:solidFill>
            <a:srgbClr val="E1A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BC452529-A6CC-4A7D-A965-96E0CD7EF44A}"/>
              </a:ext>
            </a:extLst>
          </p:cNvPr>
          <p:cNvSpPr txBox="1"/>
          <p:nvPr/>
        </p:nvSpPr>
        <p:spPr>
          <a:xfrm>
            <a:off x="10045662" y="286508"/>
            <a:ext cx="17858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Future Research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37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75"/>
    </mc:Choice>
    <mc:Fallback>
      <p:transition spd="slow" advTm="66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3177721-F36C-47D0-B978-4C703A2FD57E}"/>
              </a:ext>
            </a:extLst>
          </p:cNvPr>
          <p:cNvGrpSpPr/>
          <p:nvPr/>
        </p:nvGrpSpPr>
        <p:grpSpPr>
          <a:xfrm>
            <a:off x="183628" y="69867"/>
            <a:ext cx="11814562" cy="6788133"/>
            <a:chOff x="183628" y="69867"/>
            <a:chExt cx="11814562" cy="6788133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E98BC30B-9331-4288-8E2C-D6335544C54B}"/>
                </a:ext>
              </a:extLst>
            </p:cNvPr>
            <p:cNvGrpSpPr/>
            <p:nvPr/>
          </p:nvGrpSpPr>
          <p:grpSpPr>
            <a:xfrm>
              <a:off x="459915" y="2483239"/>
              <a:ext cx="3826430" cy="2683107"/>
              <a:chOff x="459915" y="2483239"/>
              <a:chExt cx="3826430" cy="2683107"/>
            </a:xfrm>
            <a:solidFill>
              <a:srgbClr val="E1A2A9"/>
            </a:solidFill>
          </p:grpSpPr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0E80E08C-29B1-47A2-AAE1-D2261525662B}"/>
                  </a:ext>
                </a:extLst>
              </p:cNvPr>
              <p:cNvSpPr txBox="1"/>
              <p:nvPr/>
            </p:nvSpPr>
            <p:spPr>
              <a:xfrm>
                <a:off x="1718650" y="2483239"/>
                <a:ext cx="14523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cs typeface="Arial" panose="020B0604020202020204" pitchFamily="34" charset="0"/>
                  </a:rPr>
                  <a:t>Personal Risk</a:t>
                </a:r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B69B603E-D939-4DA4-A6FB-94E60CF8E7B6}"/>
                  </a:ext>
                </a:extLst>
              </p:cNvPr>
              <p:cNvGrpSpPr/>
              <p:nvPr/>
            </p:nvGrpSpPr>
            <p:grpSpPr>
              <a:xfrm>
                <a:off x="459915" y="2912911"/>
                <a:ext cx="3826430" cy="2253435"/>
                <a:chOff x="459915" y="2912911"/>
                <a:chExt cx="3826430" cy="2253435"/>
              </a:xfrm>
              <a:grpFill/>
            </p:grpSpPr>
            <p:sp>
              <p:nvSpPr>
                <p:cNvPr id="43" name="Pfeil: nach oben gekrümmt 42">
                  <a:extLst>
                    <a:ext uri="{FF2B5EF4-FFF2-40B4-BE49-F238E27FC236}">
                      <a16:creationId xmlns:a16="http://schemas.microsoft.com/office/drawing/2014/main" id="{F812128C-648D-4B48-9C4A-A93EDE8DC801}"/>
                    </a:ext>
                  </a:extLst>
                </p:cNvPr>
                <p:cNvSpPr/>
                <p:nvPr/>
              </p:nvSpPr>
              <p:spPr>
                <a:xfrm rot="10800000">
                  <a:off x="459915" y="2912911"/>
                  <a:ext cx="3826430" cy="1185353"/>
                </a:xfrm>
                <a:prstGeom prst="curvedUp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" name="Gruppieren 9">
                  <a:extLst>
                    <a:ext uri="{FF2B5EF4-FFF2-40B4-BE49-F238E27FC236}">
                      <a16:creationId xmlns:a16="http://schemas.microsoft.com/office/drawing/2014/main" id="{D1311D7A-5672-4CEE-B430-79C37B03FB65}"/>
                    </a:ext>
                  </a:extLst>
                </p:cNvPr>
                <p:cNvGrpSpPr/>
                <p:nvPr/>
              </p:nvGrpSpPr>
              <p:grpSpPr>
                <a:xfrm>
                  <a:off x="1293341" y="3262967"/>
                  <a:ext cx="2636961" cy="1903379"/>
                  <a:chOff x="1293341" y="3262967"/>
                  <a:chExt cx="2636961" cy="1903379"/>
                </a:xfrm>
                <a:grpFill/>
              </p:grpSpPr>
              <p:pic>
                <p:nvPicPr>
                  <p:cNvPr id="19" name="Grafik 18" descr="Markierung">
                    <a:extLst>
                      <a:ext uri="{FF2B5EF4-FFF2-40B4-BE49-F238E27FC236}">
                        <a16:creationId xmlns:a16="http://schemas.microsoft.com/office/drawing/2014/main" id="{C49E71B7-5D6D-4D6D-9F64-B8D687C64E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87642" y="3262967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41" name="Gruppieren 40">
                    <a:extLst>
                      <a:ext uri="{FF2B5EF4-FFF2-40B4-BE49-F238E27FC236}">
                        <a16:creationId xmlns:a16="http://schemas.microsoft.com/office/drawing/2014/main" id="{722CFC97-20CD-4B42-ACE1-DF1E2C29F58B}"/>
                      </a:ext>
                    </a:extLst>
                  </p:cNvPr>
                  <p:cNvGrpSpPr/>
                  <p:nvPr/>
                </p:nvGrpSpPr>
                <p:grpSpPr>
                  <a:xfrm>
                    <a:off x="1293341" y="4098760"/>
                    <a:ext cx="2636961" cy="1067586"/>
                    <a:chOff x="6867441" y="2184850"/>
                    <a:chExt cx="4167398" cy="1687190"/>
                  </a:xfrm>
                  <a:grpFill/>
                </p:grpSpPr>
                <p:sp>
                  <p:nvSpPr>
                    <p:cNvPr id="45" name="Pfeil: nach rechts 44">
                      <a:extLst>
                        <a:ext uri="{FF2B5EF4-FFF2-40B4-BE49-F238E27FC236}">
                          <a16:creationId xmlns:a16="http://schemas.microsoft.com/office/drawing/2014/main" id="{D01E1013-DF7A-4E36-8ACC-D8EE09F59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441" y="2184850"/>
                      <a:ext cx="4167398" cy="801111"/>
                    </a:xfrm>
                    <a:prstGeom prst="rightArrow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Ask about areas of risk</a:t>
                      </a:r>
                      <a:endParaRPr lang="de-DE" dirty="0"/>
                    </a:p>
                  </p:txBody>
                </p:sp>
                <p:sp>
                  <p:nvSpPr>
                    <p:cNvPr id="46" name="Pfeil: nach rechts 45">
                      <a:extLst>
                        <a:ext uri="{FF2B5EF4-FFF2-40B4-BE49-F238E27FC236}">
                          <a16:creationId xmlns:a16="http://schemas.microsoft.com/office/drawing/2014/main" id="{BAB9B441-325F-4988-94A9-DF4B909B69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441" y="3070929"/>
                      <a:ext cx="4167398" cy="801111"/>
                    </a:xfrm>
                    <a:prstGeom prst="rightArrow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Provide own symptoms</a:t>
                      </a:r>
                      <a:endParaRPr lang="de-DE" dirty="0"/>
                    </a:p>
                  </p:txBody>
                </p:sp>
              </p:grpSp>
            </p:grpSp>
          </p:grpSp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D0AD978E-07A7-4C7F-9FB3-F5F3147943D3}"/>
                </a:ext>
              </a:extLst>
            </p:cNvPr>
            <p:cNvGrpSpPr/>
            <p:nvPr/>
          </p:nvGrpSpPr>
          <p:grpSpPr>
            <a:xfrm>
              <a:off x="183628" y="4071878"/>
              <a:ext cx="1067586" cy="1603497"/>
              <a:chOff x="183628" y="4071878"/>
              <a:chExt cx="1067586" cy="1603497"/>
            </a:xfrm>
          </p:grpSpPr>
          <p:pic>
            <p:nvPicPr>
              <p:cNvPr id="6" name="Grafik 5" descr="Laptop">
                <a:extLst>
                  <a:ext uri="{FF2B5EF4-FFF2-40B4-BE49-F238E27FC236}">
                    <a16:creationId xmlns:a16="http://schemas.microsoft.com/office/drawing/2014/main" id="{4CFA2C9A-F0C2-4040-A396-34BF283A3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3628" y="4071878"/>
                <a:ext cx="1067586" cy="1067586"/>
              </a:xfrm>
              <a:prstGeom prst="rect">
                <a:avLst/>
              </a:prstGeom>
            </p:spPr>
          </p:pic>
          <p:pic>
            <p:nvPicPr>
              <p:cNvPr id="25" name="Grafik 24" descr="Familie mit zwei Kindern">
                <a:extLst>
                  <a:ext uri="{FF2B5EF4-FFF2-40B4-BE49-F238E27FC236}">
                    <a16:creationId xmlns:a16="http://schemas.microsoft.com/office/drawing/2014/main" id="{F7908657-DCAD-47B7-9F9F-DB09ED36E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4888" y="47609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" name="Smiley 3">
                <a:extLst>
                  <a:ext uri="{FF2B5EF4-FFF2-40B4-BE49-F238E27FC236}">
                    <a16:creationId xmlns:a16="http://schemas.microsoft.com/office/drawing/2014/main" id="{275E1520-C04B-4F4D-9B39-52FC4E1A3780}"/>
                  </a:ext>
                </a:extLst>
              </p:cNvPr>
              <p:cNvSpPr/>
              <p:nvPr/>
            </p:nvSpPr>
            <p:spPr>
              <a:xfrm>
                <a:off x="369607" y="4550897"/>
                <a:ext cx="695628" cy="723985"/>
              </a:xfrm>
              <a:prstGeom prst="smileyFace">
                <a:avLst/>
              </a:prstGeom>
              <a:solidFill>
                <a:schemeClr val="accent4">
                  <a:lumMod val="60000"/>
                  <a:lumOff val="40000"/>
                  <a:alpha val="9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1AB88463-F9D1-4E55-B791-8EA96231A352}"/>
                </a:ext>
              </a:extLst>
            </p:cNvPr>
            <p:cNvGrpSpPr/>
            <p:nvPr/>
          </p:nvGrpSpPr>
          <p:grpSpPr>
            <a:xfrm>
              <a:off x="9799128" y="3232233"/>
              <a:ext cx="2199062" cy="2239964"/>
              <a:chOff x="9839038" y="3216420"/>
              <a:chExt cx="2199062" cy="2239964"/>
            </a:xfrm>
          </p:grpSpPr>
          <p:pic>
            <p:nvPicPr>
              <p:cNvPr id="21" name="Grafik 20" descr="Schulgebäude">
                <a:extLst>
                  <a:ext uri="{FF2B5EF4-FFF2-40B4-BE49-F238E27FC236}">
                    <a16:creationId xmlns:a16="http://schemas.microsoft.com/office/drawing/2014/main" id="{55579701-B5F5-47D0-8688-315E3666F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950026" y="3479298"/>
                <a:ext cx="1977086" cy="1977086"/>
              </a:xfrm>
              <a:prstGeom prst="rect">
                <a:avLst/>
              </a:prstGeom>
            </p:spPr>
          </p:pic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9163BB-5F8A-4417-B0FB-451B2EC9B4D0}"/>
                  </a:ext>
                </a:extLst>
              </p:cNvPr>
              <p:cNvSpPr txBox="1"/>
              <p:nvPr/>
            </p:nvSpPr>
            <p:spPr>
              <a:xfrm>
                <a:off x="9839038" y="3216420"/>
                <a:ext cx="219906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Robert Koch Institute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B56E1B1C-1359-4E35-87F3-6D7DEB38E3AF}"/>
                </a:ext>
              </a:extLst>
            </p:cNvPr>
            <p:cNvGrpSpPr/>
            <p:nvPr/>
          </p:nvGrpSpPr>
          <p:grpSpPr>
            <a:xfrm>
              <a:off x="3946514" y="3614001"/>
              <a:ext cx="3351662" cy="1964931"/>
              <a:chOff x="3946514" y="3614001"/>
              <a:chExt cx="3351662" cy="1964931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FDA9695-D13D-469D-867E-1061A9A0DF92}"/>
                  </a:ext>
                </a:extLst>
              </p:cNvPr>
              <p:cNvSpPr/>
              <p:nvPr/>
            </p:nvSpPr>
            <p:spPr>
              <a:xfrm>
                <a:off x="3946514" y="3614001"/>
                <a:ext cx="3351662" cy="1964931"/>
              </a:xfrm>
              <a:prstGeom prst="roundRect">
                <a:avLst/>
              </a:prstGeom>
              <a:solidFill>
                <a:srgbClr val="7406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Artificial Neural Networks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pic>
            <p:nvPicPr>
              <p:cNvPr id="9" name="Grafik 8" descr="Netzwerk">
                <a:extLst>
                  <a:ext uri="{FF2B5EF4-FFF2-40B4-BE49-F238E27FC236}">
                    <a16:creationId xmlns:a16="http://schemas.microsoft.com/office/drawing/2014/main" id="{6561F595-6058-4D9C-B12C-9928A16DD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286346" y="3896686"/>
                <a:ext cx="1646384" cy="1646384"/>
              </a:xfrm>
              <a:prstGeom prst="rect">
                <a:avLst/>
              </a:prstGeom>
            </p:spPr>
          </p:pic>
          <p:pic>
            <p:nvPicPr>
              <p:cNvPr id="15" name="Grafik 14" descr="Zahnräder">
                <a:extLst>
                  <a:ext uri="{FF2B5EF4-FFF2-40B4-BE49-F238E27FC236}">
                    <a16:creationId xmlns:a16="http://schemas.microsoft.com/office/drawing/2014/main" id="{7C94C56A-81C4-4F5A-BB7A-0277DDC7D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932730" y="43918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EFD12163-2EF2-4FD9-A75B-581886A7DAAB}"/>
                </a:ext>
              </a:extLst>
            </p:cNvPr>
            <p:cNvGrpSpPr/>
            <p:nvPr/>
          </p:nvGrpSpPr>
          <p:grpSpPr>
            <a:xfrm>
              <a:off x="3463383" y="69867"/>
              <a:ext cx="4181843" cy="3531048"/>
              <a:chOff x="3463383" y="69867"/>
              <a:chExt cx="4181843" cy="3531048"/>
            </a:xfrm>
          </p:grpSpPr>
          <p:pic>
            <p:nvPicPr>
              <p:cNvPr id="36" name="Grafik 35" descr="Bildschirmausschnitt">
                <a:extLst>
                  <a:ext uri="{FF2B5EF4-FFF2-40B4-BE49-F238E27FC236}">
                    <a16:creationId xmlns:a16="http://schemas.microsoft.com/office/drawing/2014/main" id="{DD4D45EF-4850-4340-A364-FC707B9C9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3383" y="69867"/>
                <a:ext cx="4181843" cy="2672503"/>
              </a:xfrm>
              <a:prstGeom prst="rect">
                <a:avLst/>
              </a:prstGeom>
            </p:spPr>
          </p:pic>
          <p:sp>
            <p:nvSpPr>
              <p:cNvPr id="37" name="Pfeil: nach rechts 36">
                <a:extLst>
                  <a:ext uri="{FF2B5EF4-FFF2-40B4-BE49-F238E27FC236}">
                    <a16:creationId xmlns:a16="http://schemas.microsoft.com/office/drawing/2014/main" id="{3FE47450-E088-4CC4-A98C-0F0FBE531F7C}"/>
                  </a:ext>
                </a:extLst>
              </p:cNvPr>
              <p:cNvSpPr/>
              <p:nvPr/>
            </p:nvSpPr>
            <p:spPr>
              <a:xfrm rot="16200000">
                <a:off x="5323059" y="2619168"/>
                <a:ext cx="657989" cy="1305506"/>
              </a:xfrm>
              <a:prstGeom prst="rightArrow">
                <a:avLst/>
              </a:prstGeom>
              <a:solidFill>
                <a:srgbClr val="E1A2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81CFB77B-71FD-43C6-B58F-6196AD6A1FD9}"/>
                </a:ext>
              </a:extLst>
            </p:cNvPr>
            <p:cNvGrpSpPr/>
            <p:nvPr/>
          </p:nvGrpSpPr>
          <p:grpSpPr>
            <a:xfrm>
              <a:off x="7336320" y="3814911"/>
              <a:ext cx="2579545" cy="1559024"/>
              <a:chOff x="1157161" y="2021042"/>
              <a:chExt cx="4173843" cy="1850998"/>
            </a:xfrm>
            <a:solidFill>
              <a:srgbClr val="E1A2A9"/>
            </a:solidFill>
          </p:grpSpPr>
          <p:sp>
            <p:nvSpPr>
              <p:cNvPr id="35" name="Pfeil: nach rechts 34">
                <a:extLst>
                  <a:ext uri="{FF2B5EF4-FFF2-40B4-BE49-F238E27FC236}">
                    <a16:creationId xmlns:a16="http://schemas.microsoft.com/office/drawing/2014/main" id="{A3F41C5D-1C03-427B-98E5-4A2656BA53D9}"/>
                  </a:ext>
                </a:extLst>
              </p:cNvPr>
              <p:cNvSpPr/>
              <p:nvPr/>
            </p:nvSpPr>
            <p:spPr>
              <a:xfrm>
                <a:off x="1163606" y="2021042"/>
                <a:ext cx="4167398" cy="104988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Real Time Data</a:t>
                </a:r>
                <a:endParaRPr lang="de-DE" dirty="0"/>
              </a:p>
            </p:txBody>
          </p:sp>
          <p:sp>
            <p:nvSpPr>
              <p:cNvPr id="38" name="Pfeil: nach rechts 37">
                <a:extLst>
                  <a:ext uri="{FF2B5EF4-FFF2-40B4-BE49-F238E27FC236}">
                    <a16:creationId xmlns:a16="http://schemas.microsoft.com/office/drawing/2014/main" id="{795D1A3C-8721-4983-9524-3B6799C2D3A7}"/>
                  </a:ext>
                </a:extLst>
              </p:cNvPr>
              <p:cNvSpPr/>
              <p:nvPr/>
            </p:nvSpPr>
            <p:spPr>
              <a:xfrm flipH="1">
                <a:off x="1157161" y="2822153"/>
                <a:ext cx="4167398" cy="104988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Archived health Data</a:t>
                </a:r>
                <a:endParaRPr lang="de-DE" dirty="0"/>
              </a:p>
            </p:txBody>
          </p:sp>
        </p:grpSp>
        <p:pic>
          <p:nvPicPr>
            <p:cNvPr id="23" name="Grafik 22" descr="Medizin">
              <a:extLst>
                <a:ext uri="{FF2B5EF4-FFF2-40B4-BE49-F238E27FC236}">
                  <a16:creationId xmlns:a16="http://schemas.microsoft.com/office/drawing/2014/main" id="{683A0296-50A7-4282-90B4-3A34951AA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97105" y="5943600"/>
              <a:ext cx="914400" cy="914400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56FDC98-9B0E-4C9B-9652-9907BE50EA26}"/>
                </a:ext>
              </a:extLst>
            </p:cNvPr>
            <p:cNvSpPr txBox="1"/>
            <p:nvPr/>
          </p:nvSpPr>
          <p:spPr>
            <a:xfrm>
              <a:off x="5029064" y="5629055"/>
              <a:ext cx="1050480" cy="37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Doctor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4EE29AE7-D89A-452E-A5C4-B01E9A2D8594}"/>
                </a:ext>
              </a:extLst>
            </p:cNvPr>
            <p:cNvGrpSpPr/>
            <p:nvPr/>
          </p:nvGrpSpPr>
          <p:grpSpPr>
            <a:xfrm>
              <a:off x="596435" y="5373935"/>
              <a:ext cx="10597959" cy="1404145"/>
              <a:chOff x="596435" y="5373935"/>
              <a:chExt cx="10597959" cy="1404145"/>
            </a:xfrm>
            <a:solidFill>
              <a:srgbClr val="E1A2A9"/>
            </a:solidFill>
          </p:grpSpPr>
          <p:sp>
            <p:nvSpPr>
              <p:cNvPr id="11" name="Pfeil: nach oben gebogen 10">
                <a:extLst>
                  <a:ext uri="{FF2B5EF4-FFF2-40B4-BE49-F238E27FC236}">
                    <a16:creationId xmlns:a16="http://schemas.microsoft.com/office/drawing/2014/main" id="{3B732B92-7BD5-4268-8CC1-92FC10C041E3}"/>
                  </a:ext>
                </a:extLst>
              </p:cNvPr>
              <p:cNvSpPr/>
              <p:nvPr/>
            </p:nvSpPr>
            <p:spPr>
              <a:xfrm>
                <a:off x="6011505" y="5373935"/>
                <a:ext cx="5182889" cy="1210271"/>
              </a:xfrm>
              <a:prstGeom prst="bent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Provides diagnosis</a:t>
                </a:r>
                <a:endParaRPr lang="de-DE" dirty="0"/>
              </a:p>
            </p:txBody>
          </p:sp>
          <p:sp>
            <p:nvSpPr>
              <p:cNvPr id="48" name="Pfeil: nach oben gebogen 47">
                <a:extLst>
                  <a:ext uri="{FF2B5EF4-FFF2-40B4-BE49-F238E27FC236}">
                    <a16:creationId xmlns:a16="http://schemas.microsoft.com/office/drawing/2014/main" id="{D4F60281-3799-4B6F-98B9-A9DD6FCA304C}"/>
                  </a:ext>
                </a:extLst>
              </p:cNvPr>
              <p:cNvSpPr/>
              <p:nvPr/>
            </p:nvSpPr>
            <p:spPr>
              <a:xfrm rot="5400000">
                <a:off x="2240150" y="3921126"/>
                <a:ext cx="1213239" cy="4500669"/>
              </a:xfrm>
              <a:prstGeom prst="bentUpArrow">
                <a:avLst>
                  <a:gd name="adj1" fmla="val 25000"/>
                  <a:gd name="adj2" fmla="val 30876"/>
                  <a:gd name="adj3" fmla="val 25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F30BC51-5B4B-4004-B996-C2B03F319453}"/>
                  </a:ext>
                </a:extLst>
              </p:cNvPr>
              <p:cNvSpPr txBox="1"/>
              <p:nvPr/>
            </p:nvSpPr>
            <p:spPr>
              <a:xfrm>
                <a:off x="1972660" y="6217130"/>
                <a:ext cx="17583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Visits doctor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6B257ECE-40C5-4893-B7F3-0570C876E665}"/>
                </a:ext>
              </a:extLst>
            </p:cNvPr>
            <p:cNvGrpSpPr/>
            <p:nvPr/>
          </p:nvGrpSpPr>
          <p:grpSpPr>
            <a:xfrm>
              <a:off x="264888" y="110974"/>
              <a:ext cx="2913944" cy="4355648"/>
              <a:chOff x="264888" y="110974"/>
              <a:chExt cx="2913944" cy="4355648"/>
            </a:xfrm>
          </p:grpSpPr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748EE7D9-0969-4B5E-8F6F-06ADAFF4D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72793" y="110974"/>
                <a:ext cx="898480" cy="720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0" name="Pfeil: nach rechts 39">
                <a:extLst>
                  <a:ext uri="{FF2B5EF4-FFF2-40B4-BE49-F238E27FC236}">
                    <a16:creationId xmlns:a16="http://schemas.microsoft.com/office/drawing/2014/main" id="{7BC95FC3-DB73-40A9-943A-FA69780D4576}"/>
                  </a:ext>
                </a:extLst>
              </p:cNvPr>
              <p:cNvSpPr/>
              <p:nvPr/>
            </p:nvSpPr>
            <p:spPr>
              <a:xfrm flipH="1">
                <a:off x="1065235" y="831621"/>
                <a:ext cx="2113597" cy="573319"/>
              </a:xfrm>
              <a:prstGeom prst="rightArrow">
                <a:avLst/>
              </a:prstGeom>
              <a:solidFill>
                <a:srgbClr val="E1A2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Local Risk Alerts</a:t>
                </a:r>
              </a:p>
            </p:txBody>
          </p:sp>
          <p:pic>
            <p:nvPicPr>
              <p:cNvPr id="42" name="Grafik 41" descr="Smartphone">
                <a:extLst>
                  <a:ext uri="{FF2B5EF4-FFF2-40B4-BE49-F238E27FC236}">
                    <a16:creationId xmlns:a16="http://schemas.microsoft.com/office/drawing/2014/main" id="{88C2F060-B21E-4F07-9D74-CE916A28B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64888" y="661080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8B2C0A8D-F33E-4ED2-9CA2-055A29A6CF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421" y="1720142"/>
                <a:ext cx="1" cy="2746480"/>
              </a:xfrm>
              <a:prstGeom prst="straightConnector1">
                <a:avLst/>
              </a:prstGeom>
              <a:ln w="63500">
                <a:solidFill>
                  <a:srgbClr val="E1A2A9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fik 16" descr="Mikroskop">
              <a:extLst>
                <a:ext uri="{FF2B5EF4-FFF2-40B4-BE49-F238E27FC236}">
                  <a16:creationId xmlns:a16="http://schemas.microsoft.com/office/drawing/2014/main" id="{350DD76A-1463-465B-91A6-E56C6D806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481369" y="661080"/>
              <a:ext cx="914400" cy="914400"/>
            </a:xfrm>
            <a:prstGeom prst="rect">
              <a:avLst/>
            </a:prstGeom>
          </p:spPr>
        </p:pic>
        <p:sp>
          <p:nvSpPr>
            <p:cNvPr id="20" name="Pfeil: nach oben 19">
              <a:extLst>
                <a:ext uri="{FF2B5EF4-FFF2-40B4-BE49-F238E27FC236}">
                  <a16:creationId xmlns:a16="http://schemas.microsoft.com/office/drawing/2014/main" id="{454564B3-B669-4C8D-9ED3-961FAD2C3E59}"/>
                </a:ext>
              </a:extLst>
            </p:cNvPr>
            <p:cNvSpPr/>
            <p:nvPr/>
          </p:nvSpPr>
          <p:spPr>
            <a:xfrm>
              <a:off x="10644662" y="1720142"/>
              <a:ext cx="507993" cy="1399833"/>
            </a:xfrm>
            <a:prstGeom prst="upArrow">
              <a:avLst/>
            </a:prstGeom>
            <a:solidFill>
              <a:srgbClr val="E1A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BC452529-A6CC-4A7D-A965-96E0CD7EF44A}"/>
                </a:ext>
              </a:extLst>
            </p:cNvPr>
            <p:cNvSpPr txBox="1"/>
            <p:nvPr/>
          </p:nvSpPr>
          <p:spPr>
            <a:xfrm>
              <a:off x="10045662" y="286508"/>
              <a:ext cx="17858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cs typeface="Arial" panose="020B0604020202020204" pitchFamily="34" charset="0"/>
                </a:rPr>
                <a:t>Future Research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177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2"/>
    </mc:Choice>
    <mc:Fallback>
      <p:transition spd="slow" advTm="9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feil: nach links, rechts und oben 125">
            <a:extLst>
              <a:ext uri="{FF2B5EF4-FFF2-40B4-BE49-F238E27FC236}">
                <a16:creationId xmlns:a16="http://schemas.microsoft.com/office/drawing/2014/main" id="{1FD3E952-CB61-49F8-81B2-2B9219D35261}"/>
              </a:ext>
            </a:extLst>
          </p:cNvPr>
          <p:cNvSpPr/>
          <p:nvPr/>
        </p:nvSpPr>
        <p:spPr>
          <a:xfrm rot="5400000" flipV="1">
            <a:off x="7722485" y="296446"/>
            <a:ext cx="2531950" cy="2743196"/>
          </a:xfrm>
          <a:prstGeom prst="leftRightUpArrow">
            <a:avLst>
              <a:gd name="adj1" fmla="val 8889"/>
              <a:gd name="adj2" fmla="val 11317"/>
              <a:gd name="adj3" fmla="val 12072"/>
            </a:avLst>
          </a:prstGeom>
          <a:solidFill>
            <a:srgbClr val="AC60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954F55-1BAA-488D-9211-F601A185C3BD}"/>
              </a:ext>
            </a:extLst>
          </p:cNvPr>
          <p:cNvSpPr txBox="1"/>
          <p:nvPr/>
        </p:nvSpPr>
        <p:spPr>
          <a:xfrm>
            <a:off x="465328" y="6293062"/>
            <a:ext cx="1586302" cy="369332"/>
          </a:xfrm>
          <a:prstGeom prst="rect">
            <a:avLst/>
          </a:prstGeom>
          <a:solidFill>
            <a:srgbClr val="F2837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9567AEA-B5FC-4682-9F7F-F3E6EDEBDA2D}"/>
              </a:ext>
            </a:extLst>
          </p:cNvPr>
          <p:cNvSpPr/>
          <p:nvPr/>
        </p:nvSpPr>
        <p:spPr>
          <a:xfrm>
            <a:off x="4826000" y="101600"/>
            <a:ext cx="2174240" cy="833120"/>
          </a:xfrm>
          <a:prstGeom prst="roundRect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Data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A65D7E5-771D-4266-880C-6A4F9F70685F}"/>
              </a:ext>
            </a:extLst>
          </p:cNvPr>
          <p:cNvSpPr txBox="1"/>
          <p:nvPr/>
        </p:nvSpPr>
        <p:spPr>
          <a:xfrm>
            <a:off x="4615244" y="6293062"/>
            <a:ext cx="1560138" cy="369332"/>
          </a:xfrm>
          <a:prstGeom prst="rect">
            <a:avLst/>
          </a:prstGeom>
          <a:solidFill>
            <a:srgbClr val="F2837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FFN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5B8E85-6A59-4E76-8DBA-16FB9A6E23D7}"/>
              </a:ext>
            </a:extLst>
          </p:cNvPr>
          <p:cNvSpPr txBox="1"/>
          <p:nvPr/>
        </p:nvSpPr>
        <p:spPr>
          <a:xfrm>
            <a:off x="9288020" y="6280335"/>
            <a:ext cx="1560138" cy="369332"/>
          </a:xfrm>
          <a:prstGeom prst="rect">
            <a:avLst/>
          </a:prstGeom>
          <a:solidFill>
            <a:srgbClr val="F2837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FFN 2</a:t>
            </a:r>
          </a:p>
        </p:txBody>
      </p:sp>
      <p:sp>
        <p:nvSpPr>
          <p:cNvPr id="109" name="Pfeil: nach oben gebogen 108">
            <a:extLst>
              <a:ext uri="{FF2B5EF4-FFF2-40B4-BE49-F238E27FC236}">
                <a16:creationId xmlns:a16="http://schemas.microsoft.com/office/drawing/2014/main" id="{AF5784F5-7938-44BD-B6AA-01D59BE3B7E5}"/>
              </a:ext>
            </a:extLst>
          </p:cNvPr>
          <p:cNvSpPr/>
          <p:nvPr/>
        </p:nvSpPr>
        <p:spPr>
          <a:xfrm rot="10800000">
            <a:off x="3261359" y="402067"/>
            <a:ext cx="1564637" cy="706159"/>
          </a:xfrm>
          <a:prstGeom prst="bentUp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Pfeil: nach oben gebogen 109">
            <a:extLst>
              <a:ext uri="{FF2B5EF4-FFF2-40B4-BE49-F238E27FC236}">
                <a16:creationId xmlns:a16="http://schemas.microsoft.com/office/drawing/2014/main" id="{C0A58EE2-2EE7-4FD9-A988-A1F8B1443DA8}"/>
              </a:ext>
            </a:extLst>
          </p:cNvPr>
          <p:cNvSpPr/>
          <p:nvPr/>
        </p:nvSpPr>
        <p:spPr>
          <a:xfrm rot="10800000">
            <a:off x="1117599" y="408836"/>
            <a:ext cx="2225039" cy="706159"/>
          </a:xfrm>
          <a:prstGeom prst="bentUp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CE84CCD1-A823-4469-977A-E33B4EA4F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78" y="1177966"/>
            <a:ext cx="1881805" cy="1804942"/>
          </a:xfrm>
          <a:prstGeom prst="rect">
            <a:avLst/>
          </a:prstGeom>
          <a:ln>
            <a:noFill/>
          </a:ln>
        </p:spPr>
      </p:pic>
      <p:sp>
        <p:nvSpPr>
          <p:cNvPr id="113" name="Pfeil: nach unten 112">
            <a:extLst>
              <a:ext uri="{FF2B5EF4-FFF2-40B4-BE49-F238E27FC236}">
                <a16:creationId xmlns:a16="http://schemas.microsoft.com/office/drawing/2014/main" id="{04A0426D-6F94-43BA-8AB5-3709CCB3C0AE}"/>
              </a:ext>
            </a:extLst>
          </p:cNvPr>
          <p:cNvSpPr/>
          <p:nvPr/>
        </p:nvSpPr>
        <p:spPr>
          <a:xfrm>
            <a:off x="1085759" y="2947074"/>
            <a:ext cx="345441" cy="319759"/>
          </a:xfrm>
          <a:prstGeom prst="down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D53A4608-E860-4687-8784-4251E38AEDD6}"/>
              </a:ext>
            </a:extLst>
          </p:cNvPr>
          <p:cNvSpPr/>
          <p:nvPr/>
        </p:nvSpPr>
        <p:spPr>
          <a:xfrm>
            <a:off x="465328" y="3280711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Incidence – Bin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0B9F623-BCCA-4EC3-A52D-0780A857AD9E}"/>
              </a:ext>
            </a:extLst>
          </p:cNvPr>
          <p:cNvSpPr/>
          <p:nvPr/>
        </p:nvSpPr>
        <p:spPr>
          <a:xfrm>
            <a:off x="6446637" y="5126420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Incidence – LK</a:t>
            </a:r>
          </a:p>
          <a:p>
            <a:pPr algn="ctr"/>
            <a:r>
              <a:rPr lang="en-US" sz="1600" dirty="0"/>
              <a:t>Next week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BADBDB78-FE3A-4EDB-8803-C37DC9046525}"/>
              </a:ext>
            </a:extLst>
          </p:cNvPr>
          <p:cNvSpPr/>
          <p:nvPr/>
        </p:nvSpPr>
        <p:spPr>
          <a:xfrm>
            <a:off x="6446637" y="4603148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Count – LK</a:t>
            </a:r>
          </a:p>
          <a:p>
            <a:pPr algn="ctr"/>
            <a:r>
              <a:rPr lang="en-US" sz="1600" dirty="0"/>
              <a:t>Next week</a:t>
            </a:r>
          </a:p>
        </p:txBody>
      </p:sp>
      <p:sp>
        <p:nvSpPr>
          <p:cNvPr id="122" name="Pfeil: nach oben gebogen 121">
            <a:extLst>
              <a:ext uri="{FF2B5EF4-FFF2-40B4-BE49-F238E27FC236}">
                <a16:creationId xmlns:a16="http://schemas.microsoft.com/office/drawing/2014/main" id="{664C6CC6-70C7-4FD2-959F-2FD1BACE8A66}"/>
              </a:ext>
            </a:extLst>
          </p:cNvPr>
          <p:cNvSpPr/>
          <p:nvPr/>
        </p:nvSpPr>
        <p:spPr>
          <a:xfrm rot="10800000" flipH="1" flipV="1">
            <a:off x="6258642" y="5602558"/>
            <a:ext cx="1179106" cy="567214"/>
          </a:xfrm>
          <a:prstGeom prst="bentUpArrow">
            <a:avLst>
              <a:gd name="adj1" fmla="val 31648"/>
              <a:gd name="adj2" fmla="val 42450"/>
              <a:gd name="adj3" fmla="val 39958"/>
            </a:avLst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Pfeil: nach unten 122">
            <a:extLst>
              <a:ext uri="{FF2B5EF4-FFF2-40B4-BE49-F238E27FC236}">
                <a16:creationId xmlns:a16="http://schemas.microsoft.com/office/drawing/2014/main" id="{0D4C18AC-DEA8-4F23-BCE4-3AA55D13DD71}"/>
              </a:ext>
            </a:extLst>
          </p:cNvPr>
          <p:cNvSpPr/>
          <p:nvPr/>
        </p:nvSpPr>
        <p:spPr>
          <a:xfrm rot="10800000">
            <a:off x="6983745" y="3734992"/>
            <a:ext cx="366954" cy="823008"/>
          </a:xfrm>
          <a:prstGeom prst="down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Grafik 123">
            <a:extLst>
              <a:ext uri="{FF2B5EF4-FFF2-40B4-BE49-F238E27FC236}">
                <a16:creationId xmlns:a16="http://schemas.microsoft.com/office/drawing/2014/main" id="{8A113537-DD94-4DA6-86CC-5CA362E6F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09" t="7604" r="12319"/>
          <a:stretch/>
        </p:blipFill>
        <p:spPr>
          <a:xfrm>
            <a:off x="6003340" y="1040560"/>
            <a:ext cx="2327762" cy="2666023"/>
          </a:xfrm>
          <a:prstGeom prst="rect">
            <a:avLst/>
          </a:prstGeom>
        </p:spPr>
      </p:pic>
      <p:sp>
        <p:nvSpPr>
          <p:cNvPr id="125" name="Rechteck: abgerundete Ecken 124">
            <a:extLst>
              <a:ext uri="{FF2B5EF4-FFF2-40B4-BE49-F238E27FC236}">
                <a16:creationId xmlns:a16="http://schemas.microsoft.com/office/drawing/2014/main" id="{5BAEA23F-00A7-46F8-A23E-3143E3B54F7C}"/>
              </a:ext>
            </a:extLst>
          </p:cNvPr>
          <p:cNvSpPr/>
          <p:nvPr/>
        </p:nvSpPr>
        <p:spPr>
          <a:xfrm>
            <a:off x="8667321" y="101600"/>
            <a:ext cx="2767391" cy="833120"/>
          </a:xfrm>
          <a:prstGeom prst="roundRect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Symptoms</a:t>
            </a:r>
          </a:p>
        </p:txBody>
      </p:sp>
      <p:sp>
        <p:nvSpPr>
          <p:cNvPr id="301" name="Rechteck 300">
            <a:extLst>
              <a:ext uri="{FF2B5EF4-FFF2-40B4-BE49-F238E27FC236}">
                <a16:creationId xmlns:a16="http://schemas.microsoft.com/office/drawing/2014/main" id="{B4FF9F37-8875-490C-B268-70D9E051B749}"/>
              </a:ext>
            </a:extLst>
          </p:cNvPr>
          <p:cNvSpPr/>
          <p:nvPr/>
        </p:nvSpPr>
        <p:spPr>
          <a:xfrm>
            <a:off x="9297751" y="5209376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Personal Risk for Diseases</a:t>
            </a:r>
          </a:p>
        </p:txBody>
      </p:sp>
      <p:pic>
        <p:nvPicPr>
          <p:cNvPr id="302" name="Grafik 301">
            <a:extLst>
              <a:ext uri="{FF2B5EF4-FFF2-40B4-BE49-F238E27FC236}">
                <a16:creationId xmlns:a16="http://schemas.microsoft.com/office/drawing/2014/main" id="{3B87ACB5-D8A0-4C11-BC83-E569A16CF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5" t="42594" r="31667" b="29072"/>
          <a:stretch/>
        </p:blipFill>
        <p:spPr>
          <a:xfrm rot="5400000">
            <a:off x="8998036" y="3100125"/>
            <a:ext cx="2185730" cy="1943145"/>
          </a:xfrm>
          <a:prstGeom prst="rect">
            <a:avLst/>
          </a:prstGeom>
        </p:spPr>
      </p:pic>
      <p:pic>
        <p:nvPicPr>
          <p:cNvPr id="306" name="Grafik 305">
            <a:extLst>
              <a:ext uri="{FF2B5EF4-FFF2-40B4-BE49-F238E27FC236}">
                <a16:creationId xmlns:a16="http://schemas.microsoft.com/office/drawing/2014/main" id="{949DBD7F-693F-4CAD-9FA1-B403CD9B4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5" t="25511" r="13096" b="12287"/>
          <a:stretch/>
        </p:blipFill>
        <p:spPr>
          <a:xfrm rot="16200000">
            <a:off x="266715" y="4441784"/>
            <a:ext cx="1965421" cy="1185151"/>
          </a:xfrm>
          <a:prstGeom prst="rect">
            <a:avLst/>
          </a:prstGeom>
        </p:spPr>
      </p:pic>
      <p:sp>
        <p:nvSpPr>
          <p:cNvPr id="307" name="Pfeil: nach unten 306">
            <a:extLst>
              <a:ext uri="{FF2B5EF4-FFF2-40B4-BE49-F238E27FC236}">
                <a16:creationId xmlns:a16="http://schemas.microsoft.com/office/drawing/2014/main" id="{8D886967-C263-4205-84EB-DC2AEBD507F4}"/>
              </a:ext>
            </a:extLst>
          </p:cNvPr>
          <p:cNvSpPr/>
          <p:nvPr/>
        </p:nvSpPr>
        <p:spPr>
          <a:xfrm>
            <a:off x="1085759" y="3767200"/>
            <a:ext cx="345441" cy="319759"/>
          </a:xfrm>
          <a:prstGeom prst="down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Pfeil: nach unten 307">
            <a:extLst>
              <a:ext uri="{FF2B5EF4-FFF2-40B4-BE49-F238E27FC236}">
                <a16:creationId xmlns:a16="http://schemas.microsoft.com/office/drawing/2014/main" id="{CC0314AB-547D-494C-AB0A-B3A959B5CBC6}"/>
              </a:ext>
            </a:extLst>
          </p:cNvPr>
          <p:cNvSpPr/>
          <p:nvPr/>
        </p:nvSpPr>
        <p:spPr>
          <a:xfrm>
            <a:off x="1085759" y="5994518"/>
            <a:ext cx="345441" cy="319759"/>
          </a:xfrm>
          <a:prstGeom prst="downArrow">
            <a:avLst/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Pfeil: nach oben gebogen 311">
            <a:extLst>
              <a:ext uri="{FF2B5EF4-FFF2-40B4-BE49-F238E27FC236}">
                <a16:creationId xmlns:a16="http://schemas.microsoft.com/office/drawing/2014/main" id="{8B63986D-FC95-4DB3-968B-F9852D785D96}"/>
              </a:ext>
            </a:extLst>
          </p:cNvPr>
          <p:cNvSpPr/>
          <p:nvPr/>
        </p:nvSpPr>
        <p:spPr>
          <a:xfrm rot="10800000" flipH="1" flipV="1">
            <a:off x="1761786" y="4799402"/>
            <a:ext cx="2062626" cy="1460398"/>
          </a:xfrm>
          <a:prstGeom prst="bentUpArrow">
            <a:avLst>
              <a:gd name="adj1" fmla="val 13574"/>
              <a:gd name="adj2" fmla="val 26313"/>
              <a:gd name="adj3" fmla="val 21239"/>
            </a:avLst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Pfeil: nach links, rechts und oben 315">
            <a:extLst>
              <a:ext uri="{FF2B5EF4-FFF2-40B4-BE49-F238E27FC236}">
                <a16:creationId xmlns:a16="http://schemas.microsoft.com/office/drawing/2014/main" id="{F3027D64-E6A2-47A6-A956-7EC9BE5FD346}"/>
              </a:ext>
            </a:extLst>
          </p:cNvPr>
          <p:cNvSpPr/>
          <p:nvPr/>
        </p:nvSpPr>
        <p:spPr>
          <a:xfrm rot="5400000">
            <a:off x="3139850" y="3065799"/>
            <a:ext cx="1894338" cy="1554361"/>
          </a:xfrm>
          <a:prstGeom prst="leftRightUpArrow">
            <a:avLst>
              <a:gd name="adj1" fmla="val 11918"/>
              <a:gd name="adj2" fmla="val 10189"/>
              <a:gd name="adj3" fmla="val 25606"/>
            </a:avLst>
          </a:prstGeom>
          <a:solidFill>
            <a:srgbClr val="AC60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F2E4864F-88E0-4144-9149-D0C4715BB0D2}"/>
              </a:ext>
            </a:extLst>
          </p:cNvPr>
          <p:cNvGrpSpPr/>
          <p:nvPr/>
        </p:nvGrpSpPr>
        <p:grpSpPr>
          <a:xfrm rot="5400000">
            <a:off x="4532079" y="4431771"/>
            <a:ext cx="1803382" cy="1729240"/>
            <a:chOff x="3204101" y="2400214"/>
            <a:chExt cx="4710735" cy="2104142"/>
          </a:xfrm>
        </p:grpSpPr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FB7EDA76-B5D5-4D2F-AE38-8919D0BB9D37}"/>
                </a:ext>
              </a:extLst>
            </p:cNvPr>
            <p:cNvSpPr/>
            <p:nvPr/>
          </p:nvSpPr>
          <p:spPr>
            <a:xfrm>
              <a:off x="3213224" y="2931075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77FACD1-4470-4FC3-A120-D6C5555A80AD}"/>
                </a:ext>
              </a:extLst>
            </p:cNvPr>
            <p:cNvSpPr/>
            <p:nvPr/>
          </p:nvSpPr>
          <p:spPr>
            <a:xfrm>
              <a:off x="3208815" y="3294754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B73F19E4-5C50-41A9-8307-69E9E8616EF5}"/>
                </a:ext>
              </a:extLst>
            </p:cNvPr>
            <p:cNvSpPr/>
            <p:nvPr/>
          </p:nvSpPr>
          <p:spPr>
            <a:xfrm>
              <a:off x="3213529" y="3742555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FB6634F4-A80A-4700-9EFB-DFA7390A65CC}"/>
                </a:ext>
              </a:extLst>
            </p:cNvPr>
            <p:cNvSpPr/>
            <p:nvPr/>
          </p:nvSpPr>
          <p:spPr>
            <a:xfrm>
              <a:off x="3213529" y="4172260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87D8D6A4-CFD2-4FDD-8775-89DBC8A711A6}"/>
                </a:ext>
              </a:extLst>
            </p:cNvPr>
            <p:cNvSpPr/>
            <p:nvPr/>
          </p:nvSpPr>
          <p:spPr>
            <a:xfrm>
              <a:off x="3204101" y="2543875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37488038-758C-491D-A2D3-C6BA70B825D8}"/>
                </a:ext>
              </a:extLst>
            </p:cNvPr>
            <p:cNvSpPr/>
            <p:nvPr/>
          </p:nvSpPr>
          <p:spPr>
            <a:xfrm>
              <a:off x="4769654" y="2400214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BE4190EF-7EF5-4367-9A1A-13745361FC4D}"/>
                </a:ext>
              </a:extLst>
            </p:cNvPr>
            <p:cNvSpPr/>
            <p:nvPr/>
          </p:nvSpPr>
          <p:spPr>
            <a:xfrm>
              <a:off x="4764940" y="2829919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090FDF7-13EC-435A-9E84-0F017ED8C383}"/>
                </a:ext>
              </a:extLst>
            </p:cNvPr>
            <p:cNvSpPr/>
            <p:nvPr/>
          </p:nvSpPr>
          <p:spPr>
            <a:xfrm>
              <a:off x="4764940" y="3879046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146A4388-BBBB-48BA-8645-BE51C03A92CC}"/>
                </a:ext>
              </a:extLst>
            </p:cNvPr>
            <p:cNvSpPr/>
            <p:nvPr/>
          </p:nvSpPr>
          <p:spPr>
            <a:xfrm>
              <a:off x="4764940" y="4267116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EC0CE039-BD55-45BC-9DF3-AE2B1AE59386}"/>
                </a:ext>
              </a:extLst>
            </p:cNvPr>
            <p:cNvSpPr/>
            <p:nvPr/>
          </p:nvSpPr>
          <p:spPr>
            <a:xfrm>
              <a:off x="4842713" y="3315361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8E9FD773-A8F5-4DC9-A044-258FD62E5930}"/>
                </a:ext>
              </a:extLst>
            </p:cNvPr>
            <p:cNvSpPr/>
            <p:nvPr/>
          </p:nvSpPr>
          <p:spPr>
            <a:xfrm>
              <a:off x="4842714" y="3463677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E324C1F-B19A-49DE-9645-725F4368A582}"/>
                </a:ext>
              </a:extLst>
            </p:cNvPr>
            <p:cNvSpPr/>
            <p:nvPr/>
          </p:nvSpPr>
          <p:spPr>
            <a:xfrm>
              <a:off x="4842715" y="3583555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5CC1FDCC-132C-44DB-BA53-92B1B7418F53}"/>
                </a:ext>
              </a:extLst>
            </p:cNvPr>
            <p:cNvSpPr/>
            <p:nvPr/>
          </p:nvSpPr>
          <p:spPr>
            <a:xfrm>
              <a:off x="6145968" y="2401784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453DEC5C-520D-4CC6-9C06-482A91027259}"/>
                </a:ext>
              </a:extLst>
            </p:cNvPr>
            <p:cNvSpPr/>
            <p:nvPr/>
          </p:nvSpPr>
          <p:spPr>
            <a:xfrm>
              <a:off x="6141254" y="2831489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8881C4-70C0-4DC1-A331-B8A8495E1201}"/>
                </a:ext>
              </a:extLst>
            </p:cNvPr>
            <p:cNvSpPr/>
            <p:nvPr/>
          </p:nvSpPr>
          <p:spPr>
            <a:xfrm>
              <a:off x="6141254" y="3880616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0695AC24-F2B2-433E-8440-1F3A3E8C8737}"/>
                </a:ext>
              </a:extLst>
            </p:cNvPr>
            <p:cNvSpPr/>
            <p:nvPr/>
          </p:nvSpPr>
          <p:spPr>
            <a:xfrm>
              <a:off x="6141254" y="4268686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CF14C35-4E7F-4FD4-A3F7-6FC065143C31}"/>
                </a:ext>
              </a:extLst>
            </p:cNvPr>
            <p:cNvSpPr/>
            <p:nvPr/>
          </p:nvSpPr>
          <p:spPr>
            <a:xfrm>
              <a:off x="6219027" y="3316931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5B9D1D20-BBD7-44A3-A8C2-907A2CD8954C}"/>
                </a:ext>
              </a:extLst>
            </p:cNvPr>
            <p:cNvSpPr/>
            <p:nvPr/>
          </p:nvSpPr>
          <p:spPr>
            <a:xfrm>
              <a:off x="6219028" y="3465247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A44DB8E-70B7-4558-9690-3167A3EA46C2}"/>
                </a:ext>
              </a:extLst>
            </p:cNvPr>
            <p:cNvSpPr/>
            <p:nvPr/>
          </p:nvSpPr>
          <p:spPr>
            <a:xfrm>
              <a:off x="6219029" y="3585125"/>
              <a:ext cx="45719" cy="45719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3DA061D8-305B-47C7-B7D9-26E54146B83A}"/>
                </a:ext>
              </a:extLst>
            </p:cNvPr>
            <p:cNvSpPr/>
            <p:nvPr/>
          </p:nvSpPr>
          <p:spPr>
            <a:xfrm>
              <a:off x="7679166" y="2976183"/>
              <a:ext cx="235670" cy="235670"/>
            </a:xfrm>
            <a:prstGeom prst="ellipse">
              <a:avLst/>
            </a:prstGeom>
            <a:solidFill>
              <a:srgbClr val="F283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2C837A5F-4BAD-4EEF-8822-178960F44F01}"/>
                </a:ext>
              </a:extLst>
            </p:cNvPr>
            <p:cNvSpPr/>
            <p:nvPr/>
          </p:nvSpPr>
          <p:spPr>
            <a:xfrm>
              <a:off x="7673461" y="3831617"/>
              <a:ext cx="235670" cy="235670"/>
            </a:xfrm>
            <a:prstGeom prst="ellipse">
              <a:avLst/>
            </a:prstGeom>
            <a:solidFill>
              <a:srgbClr val="FFC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Gerader Verbinder 338">
              <a:extLst>
                <a:ext uri="{FF2B5EF4-FFF2-40B4-BE49-F238E27FC236}">
                  <a16:creationId xmlns:a16="http://schemas.microsoft.com/office/drawing/2014/main" id="{A272CD31-8DB3-461A-ADFB-1FFD2AB8233D}"/>
                </a:ext>
              </a:extLst>
            </p:cNvPr>
            <p:cNvCxnSpPr>
              <a:stCxn id="318" idx="6"/>
              <a:endCxn id="323" idx="2"/>
            </p:cNvCxnSpPr>
            <p:nvPr/>
          </p:nvCxnSpPr>
          <p:spPr>
            <a:xfrm flipV="1">
              <a:off x="3448894" y="2518049"/>
              <a:ext cx="1320760" cy="53086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Gerader Verbinder 339">
              <a:extLst>
                <a:ext uri="{FF2B5EF4-FFF2-40B4-BE49-F238E27FC236}">
                  <a16:creationId xmlns:a16="http://schemas.microsoft.com/office/drawing/2014/main" id="{8F97544B-B45B-4B0C-9BA9-69A9EC685A08}"/>
                </a:ext>
              </a:extLst>
            </p:cNvPr>
            <p:cNvCxnSpPr>
              <a:cxnSpLocks/>
              <a:stCxn id="318" idx="6"/>
              <a:endCxn id="324" idx="2"/>
            </p:cNvCxnSpPr>
            <p:nvPr/>
          </p:nvCxnSpPr>
          <p:spPr>
            <a:xfrm flipV="1">
              <a:off x="3448894" y="2947754"/>
              <a:ext cx="1316046" cy="10115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Gerader Verbinder 340">
              <a:extLst>
                <a:ext uri="{FF2B5EF4-FFF2-40B4-BE49-F238E27FC236}">
                  <a16:creationId xmlns:a16="http://schemas.microsoft.com/office/drawing/2014/main" id="{9E9C2BD4-25A2-4098-AC16-30C67B89E429}"/>
                </a:ext>
              </a:extLst>
            </p:cNvPr>
            <p:cNvCxnSpPr>
              <a:cxnSpLocks/>
              <a:stCxn id="318" idx="6"/>
              <a:endCxn id="328" idx="1"/>
            </p:cNvCxnSpPr>
            <p:nvPr/>
          </p:nvCxnSpPr>
          <p:spPr>
            <a:xfrm>
              <a:off x="3448894" y="3048910"/>
              <a:ext cx="1400515" cy="421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Gerader Verbinder 341">
              <a:extLst>
                <a:ext uri="{FF2B5EF4-FFF2-40B4-BE49-F238E27FC236}">
                  <a16:creationId xmlns:a16="http://schemas.microsoft.com/office/drawing/2014/main" id="{5D008063-1633-48BC-89D9-6DC1F7D5CEEB}"/>
                </a:ext>
              </a:extLst>
            </p:cNvPr>
            <p:cNvCxnSpPr>
              <a:cxnSpLocks/>
              <a:stCxn id="318" idx="6"/>
              <a:endCxn id="325" idx="2"/>
            </p:cNvCxnSpPr>
            <p:nvPr/>
          </p:nvCxnSpPr>
          <p:spPr>
            <a:xfrm>
              <a:off x="3448894" y="3048910"/>
              <a:ext cx="1316046" cy="9479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Gerader Verbinder 342">
              <a:extLst>
                <a:ext uri="{FF2B5EF4-FFF2-40B4-BE49-F238E27FC236}">
                  <a16:creationId xmlns:a16="http://schemas.microsoft.com/office/drawing/2014/main" id="{732D5FB4-8BE5-41D1-839E-845692D9A174}"/>
                </a:ext>
              </a:extLst>
            </p:cNvPr>
            <p:cNvCxnSpPr>
              <a:cxnSpLocks/>
              <a:stCxn id="318" idx="6"/>
              <a:endCxn id="326" idx="2"/>
            </p:cNvCxnSpPr>
            <p:nvPr/>
          </p:nvCxnSpPr>
          <p:spPr>
            <a:xfrm>
              <a:off x="3448894" y="3048910"/>
              <a:ext cx="1316046" cy="133604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Gerader Verbinder 343">
              <a:extLst>
                <a:ext uri="{FF2B5EF4-FFF2-40B4-BE49-F238E27FC236}">
                  <a16:creationId xmlns:a16="http://schemas.microsoft.com/office/drawing/2014/main" id="{33F0681A-ECFA-4726-AAE9-88E1A1FAEE9B}"/>
                </a:ext>
              </a:extLst>
            </p:cNvPr>
            <p:cNvCxnSpPr>
              <a:cxnSpLocks/>
              <a:stCxn id="319" idx="6"/>
              <a:endCxn id="323" idx="2"/>
            </p:cNvCxnSpPr>
            <p:nvPr/>
          </p:nvCxnSpPr>
          <p:spPr>
            <a:xfrm flipV="1">
              <a:off x="3444485" y="2518049"/>
              <a:ext cx="1325169" cy="89454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Gerader Verbinder 344">
              <a:extLst>
                <a:ext uri="{FF2B5EF4-FFF2-40B4-BE49-F238E27FC236}">
                  <a16:creationId xmlns:a16="http://schemas.microsoft.com/office/drawing/2014/main" id="{C8DBE093-40FF-4442-BA70-31CBA5D63767}"/>
                </a:ext>
              </a:extLst>
            </p:cNvPr>
            <p:cNvCxnSpPr>
              <a:cxnSpLocks/>
              <a:stCxn id="319" idx="6"/>
              <a:endCxn id="328" idx="0"/>
            </p:cNvCxnSpPr>
            <p:nvPr/>
          </p:nvCxnSpPr>
          <p:spPr>
            <a:xfrm>
              <a:off x="3444485" y="3412589"/>
              <a:ext cx="1421089" cy="51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Gerader Verbinder 345">
              <a:extLst>
                <a:ext uri="{FF2B5EF4-FFF2-40B4-BE49-F238E27FC236}">
                  <a16:creationId xmlns:a16="http://schemas.microsoft.com/office/drawing/2014/main" id="{A894F678-E916-4E8A-AAFE-5D42AE71552F}"/>
                </a:ext>
              </a:extLst>
            </p:cNvPr>
            <p:cNvCxnSpPr>
              <a:cxnSpLocks/>
              <a:stCxn id="319" idx="6"/>
              <a:endCxn id="324" idx="2"/>
            </p:cNvCxnSpPr>
            <p:nvPr/>
          </p:nvCxnSpPr>
          <p:spPr>
            <a:xfrm flipV="1">
              <a:off x="3444485" y="2947754"/>
              <a:ext cx="1320455" cy="46483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Gerader Verbinder 346">
              <a:extLst>
                <a:ext uri="{FF2B5EF4-FFF2-40B4-BE49-F238E27FC236}">
                  <a16:creationId xmlns:a16="http://schemas.microsoft.com/office/drawing/2014/main" id="{054FA996-EED9-4427-9FAC-DCA506400922}"/>
                </a:ext>
              </a:extLst>
            </p:cNvPr>
            <p:cNvCxnSpPr>
              <a:cxnSpLocks/>
              <a:stCxn id="319" idx="6"/>
              <a:endCxn id="326" idx="2"/>
            </p:cNvCxnSpPr>
            <p:nvPr/>
          </p:nvCxnSpPr>
          <p:spPr>
            <a:xfrm>
              <a:off x="3444485" y="3412589"/>
              <a:ext cx="1320455" cy="97236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Gerader Verbinder 347">
              <a:extLst>
                <a:ext uri="{FF2B5EF4-FFF2-40B4-BE49-F238E27FC236}">
                  <a16:creationId xmlns:a16="http://schemas.microsoft.com/office/drawing/2014/main" id="{1FE19911-001A-4EFA-AB4B-A5A6538D4B87}"/>
                </a:ext>
              </a:extLst>
            </p:cNvPr>
            <p:cNvCxnSpPr>
              <a:cxnSpLocks/>
              <a:stCxn id="319" idx="6"/>
              <a:endCxn id="325" idx="2"/>
            </p:cNvCxnSpPr>
            <p:nvPr/>
          </p:nvCxnSpPr>
          <p:spPr>
            <a:xfrm>
              <a:off x="3444485" y="3412589"/>
              <a:ext cx="1320455" cy="58429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Gerader Verbinder 348">
              <a:extLst>
                <a:ext uri="{FF2B5EF4-FFF2-40B4-BE49-F238E27FC236}">
                  <a16:creationId xmlns:a16="http://schemas.microsoft.com/office/drawing/2014/main" id="{3BB53104-D59D-45F1-9D8D-AA20AF4A8B02}"/>
                </a:ext>
              </a:extLst>
            </p:cNvPr>
            <p:cNvCxnSpPr>
              <a:cxnSpLocks/>
              <a:endCxn id="324" idx="2"/>
            </p:cNvCxnSpPr>
            <p:nvPr/>
          </p:nvCxnSpPr>
          <p:spPr>
            <a:xfrm flipV="1">
              <a:off x="3444485" y="2947754"/>
              <a:ext cx="1320455" cy="932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Gerader Verbinder 349">
              <a:extLst>
                <a:ext uri="{FF2B5EF4-FFF2-40B4-BE49-F238E27FC236}">
                  <a16:creationId xmlns:a16="http://schemas.microsoft.com/office/drawing/2014/main" id="{014626AE-24B6-46C8-822C-91108829A5D3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 flipV="1">
              <a:off x="3444485" y="2518049"/>
              <a:ext cx="1325169" cy="52299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Gerader Verbinder 350">
              <a:extLst>
                <a:ext uri="{FF2B5EF4-FFF2-40B4-BE49-F238E27FC236}">
                  <a16:creationId xmlns:a16="http://schemas.microsoft.com/office/drawing/2014/main" id="{64C6B2C7-85C7-4A5F-805F-FEBFB74697B2}"/>
                </a:ext>
              </a:extLst>
            </p:cNvPr>
            <p:cNvCxnSpPr>
              <a:cxnSpLocks/>
              <a:endCxn id="328" idx="0"/>
            </p:cNvCxnSpPr>
            <p:nvPr/>
          </p:nvCxnSpPr>
          <p:spPr>
            <a:xfrm>
              <a:off x="3444485" y="3041042"/>
              <a:ext cx="1421089" cy="422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Gerader Verbinder 351">
              <a:extLst>
                <a:ext uri="{FF2B5EF4-FFF2-40B4-BE49-F238E27FC236}">
                  <a16:creationId xmlns:a16="http://schemas.microsoft.com/office/drawing/2014/main" id="{C2306961-5861-4095-81AF-B6E66CFED714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3444485" y="3041042"/>
              <a:ext cx="1320455" cy="95583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Gerader Verbinder 352">
              <a:extLst>
                <a:ext uri="{FF2B5EF4-FFF2-40B4-BE49-F238E27FC236}">
                  <a16:creationId xmlns:a16="http://schemas.microsoft.com/office/drawing/2014/main" id="{0C31FE4B-F7D3-4394-8F87-2A337D8876C6}"/>
                </a:ext>
              </a:extLst>
            </p:cNvPr>
            <p:cNvCxnSpPr>
              <a:cxnSpLocks/>
              <a:endCxn id="326" idx="2"/>
            </p:cNvCxnSpPr>
            <p:nvPr/>
          </p:nvCxnSpPr>
          <p:spPr>
            <a:xfrm>
              <a:off x="3444485" y="3041042"/>
              <a:ext cx="1320455" cy="134390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Gerader Verbinder 353">
              <a:extLst>
                <a:ext uri="{FF2B5EF4-FFF2-40B4-BE49-F238E27FC236}">
                  <a16:creationId xmlns:a16="http://schemas.microsoft.com/office/drawing/2014/main" id="{15E441E9-8F45-462D-827A-63E5281A10F0}"/>
                </a:ext>
              </a:extLst>
            </p:cNvPr>
            <p:cNvCxnSpPr>
              <a:cxnSpLocks/>
              <a:stCxn id="320" idx="6"/>
              <a:endCxn id="328" idx="2"/>
            </p:cNvCxnSpPr>
            <p:nvPr/>
          </p:nvCxnSpPr>
          <p:spPr>
            <a:xfrm flipV="1">
              <a:off x="3449199" y="3486537"/>
              <a:ext cx="1393515" cy="373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Gerader Verbinder 354">
              <a:extLst>
                <a:ext uri="{FF2B5EF4-FFF2-40B4-BE49-F238E27FC236}">
                  <a16:creationId xmlns:a16="http://schemas.microsoft.com/office/drawing/2014/main" id="{6EFF8206-BA79-4A14-891D-D599C02B475F}"/>
                </a:ext>
              </a:extLst>
            </p:cNvPr>
            <p:cNvCxnSpPr>
              <a:cxnSpLocks/>
              <a:stCxn id="320" idx="6"/>
              <a:endCxn id="324" idx="2"/>
            </p:cNvCxnSpPr>
            <p:nvPr/>
          </p:nvCxnSpPr>
          <p:spPr>
            <a:xfrm flipV="1">
              <a:off x="3449199" y="2947754"/>
              <a:ext cx="1315741" cy="91263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Gerader Verbinder 355">
              <a:extLst>
                <a:ext uri="{FF2B5EF4-FFF2-40B4-BE49-F238E27FC236}">
                  <a16:creationId xmlns:a16="http://schemas.microsoft.com/office/drawing/2014/main" id="{67ABBDED-96F7-4706-84A4-88888EA4C4C5}"/>
                </a:ext>
              </a:extLst>
            </p:cNvPr>
            <p:cNvCxnSpPr>
              <a:cxnSpLocks/>
              <a:stCxn id="320" idx="6"/>
              <a:endCxn id="323" idx="2"/>
            </p:cNvCxnSpPr>
            <p:nvPr/>
          </p:nvCxnSpPr>
          <p:spPr>
            <a:xfrm flipV="1">
              <a:off x="3449199" y="2518049"/>
              <a:ext cx="1320455" cy="134234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Gerader Verbinder 356">
              <a:extLst>
                <a:ext uri="{FF2B5EF4-FFF2-40B4-BE49-F238E27FC236}">
                  <a16:creationId xmlns:a16="http://schemas.microsoft.com/office/drawing/2014/main" id="{4137AE3D-F309-47AE-A996-0AB90E1F8236}"/>
                </a:ext>
              </a:extLst>
            </p:cNvPr>
            <p:cNvCxnSpPr>
              <a:cxnSpLocks/>
              <a:stCxn id="320" idx="6"/>
              <a:endCxn id="325" idx="2"/>
            </p:cNvCxnSpPr>
            <p:nvPr/>
          </p:nvCxnSpPr>
          <p:spPr>
            <a:xfrm>
              <a:off x="3449199" y="3860390"/>
              <a:ext cx="1315741" cy="13649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Gerader Verbinder 357">
              <a:extLst>
                <a:ext uri="{FF2B5EF4-FFF2-40B4-BE49-F238E27FC236}">
                  <a16:creationId xmlns:a16="http://schemas.microsoft.com/office/drawing/2014/main" id="{49B1DA6C-419B-4DF1-A597-9872A5B70E31}"/>
                </a:ext>
              </a:extLst>
            </p:cNvPr>
            <p:cNvCxnSpPr>
              <a:cxnSpLocks/>
              <a:stCxn id="320" idx="6"/>
              <a:endCxn id="326" idx="2"/>
            </p:cNvCxnSpPr>
            <p:nvPr/>
          </p:nvCxnSpPr>
          <p:spPr>
            <a:xfrm>
              <a:off x="3449199" y="3860390"/>
              <a:ext cx="1315741" cy="52456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Gerader Verbinder 358">
              <a:extLst>
                <a:ext uri="{FF2B5EF4-FFF2-40B4-BE49-F238E27FC236}">
                  <a16:creationId xmlns:a16="http://schemas.microsoft.com/office/drawing/2014/main" id="{36103F83-B953-463C-9861-F520AFF8E875}"/>
                </a:ext>
              </a:extLst>
            </p:cNvPr>
            <p:cNvCxnSpPr>
              <a:cxnSpLocks/>
              <a:stCxn id="322" idx="6"/>
              <a:endCxn id="323" idx="2"/>
            </p:cNvCxnSpPr>
            <p:nvPr/>
          </p:nvCxnSpPr>
          <p:spPr>
            <a:xfrm flipV="1">
              <a:off x="3439771" y="2518049"/>
              <a:ext cx="1329883" cy="14366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Gerader Verbinder 359">
              <a:extLst>
                <a:ext uri="{FF2B5EF4-FFF2-40B4-BE49-F238E27FC236}">
                  <a16:creationId xmlns:a16="http://schemas.microsoft.com/office/drawing/2014/main" id="{BA621156-E63E-4985-968B-EACAD16F1C16}"/>
                </a:ext>
              </a:extLst>
            </p:cNvPr>
            <p:cNvCxnSpPr>
              <a:cxnSpLocks/>
              <a:stCxn id="321" idx="6"/>
              <a:endCxn id="326" idx="2"/>
            </p:cNvCxnSpPr>
            <p:nvPr/>
          </p:nvCxnSpPr>
          <p:spPr>
            <a:xfrm>
              <a:off x="3449199" y="4290095"/>
              <a:ext cx="1315741" cy="9485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Gerader Verbinder 360">
              <a:extLst>
                <a:ext uri="{FF2B5EF4-FFF2-40B4-BE49-F238E27FC236}">
                  <a16:creationId xmlns:a16="http://schemas.microsoft.com/office/drawing/2014/main" id="{79B598F3-99E8-4FA9-ABA0-1F4643488E35}"/>
                </a:ext>
              </a:extLst>
            </p:cNvPr>
            <p:cNvCxnSpPr>
              <a:cxnSpLocks/>
              <a:stCxn id="321" idx="6"/>
              <a:endCxn id="325" idx="2"/>
            </p:cNvCxnSpPr>
            <p:nvPr/>
          </p:nvCxnSpPr>
          <p:spPr>
            <a:xfrm flipV="1">
              <a:off x="3449199" y="3996881"/>
              <a:ext cx="1315741" cy="29321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Gerader Verbinder 361">
              <a:extLst>
                <a:ext uri="{FF2B5EF4-FFF2-40B4-BE49-F238E27FC236}">
                  <a16:creationId xmlns:a16="http://schemas.microsoft.com/office/drawing/2014/main" id="{F3D1A879-0AB6-4632-A988-CC9135BF19CF}"/>
                </a:ext>
              </a:extLst>
            </p:cNvPr>
            <p:cNvCxnSpPr>
              <a:cxnSpLocks/>
              <a:stCxn id="321" idx="6"/>
              <a:endCxn id="328" idx="2"/>
            </p:cNvCxnSpPr>
            <p:nvPr/>
          </p:nvCxnSpPr>
          <p:spPr>
            <a:xfrm flipV="1">
              <a:off x="3449199" y="3486537"/>
              <a:ext cx="1393515" cy="8035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Gerader Verbinder 362">
              <a:extLst>
                <a:ext uri="{FF2B5EF4-FFF2-40B4-BE49-F238E27FC236}">
                  <a16:creationId xmlns:a16="http://schemas.microsoft.com/office/drawing/2014/main" id="{5AAB8D55-0E6A-477E-97FB-75B9E6E35CB4}"/>
                </a:ext>
              </a:extLst>
            </p:cNvPr>
            <p:cNvCxnSpPr>
              <a:cxnSpLocks/>
              <a:stCxn id="321" idx="6"/>
              <a:endCxn id="324" idx="2"/>
            </p:cNvCxnSpPr>
            <p:nvPr/>
          </p:nvCxnSpPr>
          <p:spPr>
            <a:xfrm flipV="1">
              <a:off x="3449199" y="2947754"/>
              <a:ext cx="1315741" cy="134234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Gerader Verbinder 363">
              <a:extLst>
                <a:ext uri="{FF2B5EF4-FFF2-40B4-BE49-F238E27FC236}">
                  <a16:creationId xmlns:a16="http://schemas.microsoft.com/office/drawing/2014/main" id="{B565859A-CDC9-469E-925B-2CD96858D0D6}"/>
                </a:ext>
              </a:extLst>
            </p:cNvPr>
            <p:cNvCxnSpPr>
              <a:cxnSpLocks/>
              <a:stCxn id="321" idx="6"/>
              <a:endCxn id="323" idx="2"/>
            </p:cNvCxnSpPr>
            <p:nvPr/>
          </p:nvCxnSpPr>
          <p:spPr>
            <a:xfrm flipV="1">
              <a:off x="3449199" y="2518049"/>
              <a:ext cx="1320455" cy="177204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Gerader Verbinder 364">
              <a:extLst>
                <a:ext uri="{FF2B5EF4-FFF2-40B4-BE49-F238E27FC236}">
                  <a16:creationId xmlns:a16="http://schemas.microsoft.com/office/drawing/2014/main" id="{9B0BB93D-4182-4588-9512-355175C96D9B}"/>
                </a:ext>
              </a:extLst>
            </p:cNvPr>
            <p:cNvCxnSpPr>
              <a:cxnSpLocks/>
              <a:stCxn id="322" idx="6"/>
              <a:endCxn id="326" idx="2"/>
            </p:cNvCxnSpPr>
            <p:nvPr/>
          </p:nvCxnSpPr>
          <p:spPr>
            <a:xfrm>
              <a:off x="3439771" y="2661710"/>
              <a:ext cx="1325169" cy="172324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Gerader Verbinder 365">
              <a:extLst>
                <a:ext uri="{FF2B5EF4-FFF2-40B4-BE49-F238E27FC236}">
                  <a16:creationId xmlns:a16="http://schemas.microsoft.com/office/drawing/2014/main" id="{9E83732A-4763-4F59-9C8F-4E16914A5126}"/>
                </a:ext>
              </a:extLst>
            </p:cNvPr>
            <p:cNvCxnSpPr>
              <a:cxnSpLocks/>
              <a:stCxn id="322" idx="6"/>
              <a:endCxn id="325" idx="2"/>
            </p:cNvCxnSpPr>
            <p:nvPr/>
          </p:nvCxnSpPr>
          <p:spPr>
            <a:xfrm>
              <a:off x="3439771" y="2661710"/>
              <a:ext cx="1325169" cy="13351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Gerader Verbinder 366">
              <a:extLst>
                <a:ext uri="{FF2B5EF4-FFF2-40B4-BE49-F238E27FC236}">
                  <a16:creationId xmlns:a16="http://schemas.microsoft.com/office/drawing/2014/main" id="{62794D30-A2CD-48E2-843E-E746A9EA4BE0}"/>
                </a:ext>
              </a:extLst>
            </p:cNvPr>
            <p:cNvCxnSpPr>
              <a:cxnSpLocks/>
              <a:stCxn id="322" idx="6"/>
              <a:endCxn id="328" idx="2"/>
            </p:cNvCxnSpPr>
            <p:nvPr/>
          </p:nvCxnSpPr>
          <p:spPr>
            <a:xfrm>
              <a:off x="3439771" y="2661710"/>
              <a:ext cx="1402943" cy="824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Gerader Verbinder 367">
              <a:extLst>
                <a:ext uri="{FF2B5EF4-FFF2-40B4-BE49-F238E27FC236}">
                  <a16:creationId xmlns:a16="http://schemas.microsoft.com/office/drawing/2014/main" id="{D928019C-FE97-4CFF-98CA-4BB37F7DA08F}"/>
                </a:ext>
              </a:extLst>
            </p:cNvPr>
            <p:cNvCxnSpPr>
              <a:cxnSpLocks/>
              <a:stCxn id="322" idx="6"/>
              <a:endCxn id="324" idx="2"/>
            </p:cNvCxnSpPr>
            <p:nvPr/>
          </p:nvCxnSpPr>
          <p:spPr>
            <a:xfrm>
              <a:off x="3439771" y="2661710"/>
              <a:ext cx="1325169" cy="28604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Gerader Verbinder 368">
              <a:extLst>
                <a:ext uri="{FF2B5EF4-FFF2-40B4-BE49-F238E27FC236}">
                  <a16:creationId xmlns:a16="http://schemas.microsoft.com/office/drawing/2014/main" id="{713107DD-5E26-4128-B881-C0875771461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9702" y="3919854"/>
              <a:ext cx="1320455" cy="932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Gerader Verbinder 369">
              <a:extLst>
                <a:ext uri="{FF2B5EF4-FFF2-40B4-BE49-F238E27FC236}">
                  <a16:creationId xmlns:a16="http://schemas.microsoft.com/office/drawing/2014/main" id="{8AD95E40-CF04-4050-99F1-E8F83124098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4988" y="3919854"/>
              <a:ext cx="1325169" cy="52299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Gerader Verbinder 370">
              <a:extLst>
                <a:ext uri="{FF2B5EF4-FFF2-40B4-BE49-F238E27FC236}">
                  <a16:creationId xmlns:a16="http://schemas.microsoft.com/office/drawing/2014/main" id="{5544A945-C721-4006-9E65-E512EA3B2E3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259068" y="3497219"/>
              <a:ext cx="1421089" cy="42263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Gerader Verbinder 371">
              <a:extLst>
                <a:ext uri="{FF2B5EF4-FFF2-40B4-BE49-F238E27FC236}">
                  <a16:creationId xmlns:a16="http://schemas.microsoft.com/office/drawing/2014/main" id="{43610A97-9A64-4B5E-B4F0-6D77F3142E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59702" y="2964015"/>
              <a:ext cx="1320455" cy="95583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r Verbinder 372">
              <a:extLst>
                <a:ext uri="{FF2B5EF4-FFF2-40B4-BE49-F238E27FC236}">
                  <a16:creationId xmlns:a16="http://schemas.microsoft.com/office/drawing/2014/main" id="{A2165F98-C477-401A-A02C-E9B63C72B4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59702" y="2575945"/>
              <a:ext cx="1320455" cy="13439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Gerader Verbinder 373">
              <a:extLst>
                <a:ext uri="{FF2B5EF4-FFF2-40B4-BE49-F238E27FC236}">
                  <a16:creationId xmlns:a16="http://schemas.microsoft.com/office/drawing/2014/main" id="{0D005633-25E7-48C6-A9FA-E1CBD55B7A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81928" y="3100506"/>
              <a:ext cx="1393515" cy="373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Gerader Verbinder 374">
              <a:extLst>
                <a:ext uri="{FF2B5EF4-FFF2-40B4-BE49-F238E27FC236}">
                  <a16:creationId xmlns:a16="http://schemas.microsoft.com/office/drawing/2014/main" id="{3E4693D6-35C9-4552-BCD3-FE4015B46E3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9702" y="3100506"/>
              <a:ext cx="1315741" cy="91263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Gerader Verbinder 375">
              <a:extLst>
                <a:ext uri="{FF2B5EF4-FFF2-40B4-BE49-F238E27FC236}">
                  <a16:creationId xmlns:a16="http://schemas.microsoft.com/office/drawing/2014/main" id="{E649A123-C45F-4491-BB56-54864B411A8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4988" y="3100506"/>
              <a:ext cx="1320455" cy="13423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Gerader Verbinder 376">
              <a:extLst>
                <a:ext uri="{FF2B5EF4-FFF2-40B4-BE49-F238E27FC236}">
                  <a16:creationId xmlns:a16="http://schemas.microsoft.com/office/drawing/2014/main" id="{3993165A-C9C4-448F-8B3E-7CFBF7EE322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59702" y="2964015"/>
              <a:ext cx="1315741" cy="1364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Gerader Verbinder 377">
              <a:extLst>
                <a:ext uri="{FF2B5EF4-FFF2-40B4-BE49-F238E27FC236}">
                  <a16:creationId xmlns:a16="http://schemas.microsoft.com/office/drawing/2014/main" id="{F0531E84-0369-47D8-85D1-7F68A142564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59702" y="2575945"/>
              <a:ext cx="1315741" cy="5245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r Verbinder 378">
              <a:extLst>
                <a:ext uri="{FF2B5EF4-FFF2-40B4-BE49-F238E27FC236}">
                  <a16:creationId xmlns:a16="http://schemas.microsoft.com/office/drawing/2014/main" id="{5BBEB0DD-5138-462B-BD39-1295ED728AB6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62579" cy="19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r Verbinder 379">
              <a:extLst>
                <a:ext uri="{FF2B5EF4-FFF2-40B4-BE49-F238E27FC236}">
                  <a16:creationId xmlns:a16="http://schemas.microsoft.com/office/drawing/2014/main" id="{E176D611-9DED-4AE8-8489-352910B66FB3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258499" cy="94760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r Verbinder 380">
              <a:extLst>
                <a:ext uri="{FF2B5EF4-FFF2-40B4-BE49-F238E27FC236}">
                  <a16:creationId xmlns:a16="http://schemas.microsoft.com/office/drawing/2014/main" id="{64176FC3-B5DC-4BB8-8F5E-34BA6357B26D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57865" cy="431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r Verbinder 381">
              <a:extLst>
                <a:ext uri="{FF2B5EF4-FFF2-40B4-BE49-F238E27FC236}">
                  <a16:creationId xmlns:a16="http://schemas.microsoft.com/office/drawing/2014/main" id="{B35C8CDF-F386-473F-8AA2-468F914A1BA0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57865" cy="186888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r Verbinder 382">
              <a:extLst>
                <a:ext uri="{FF2B5EF4-FFF2-40B4-BE49-F238E27FC236}">
                  <a16:creationId xmlns:a16="http://schemas.microsoft.com/office/drawing/2014/main" id="{E29A19DA-CD5E-4C20-95BE-B2673FBA37A1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57865" cy="148081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r Verbinder 383">
              <a:extLst>
                <a:ext uri="{FF2B5EF4-FFF2-40B4-BE49-F238E27FC236}">
                  <a16:creationId xmlns:a16="http://schemas.microsoft.com/office/drawing/2014/main" id="{E3E30F7F-2CE9-4065-A57F-1B55C31A515D}"/>
                </a:ext>
              </a:extLst>
            </p:cNvPr>
            <p:cNvCxnSpPr>
              <a:cxnSpLocks/>
              <a:stCxn id="324" idx="6"/>
            </p:cNvCxnSpPr>
            <p:nvPr/>
          </p:nvCxnSpPr>
          <p:spPr>
            <a:xfrm>
              <a:off x="5000610" y="2947754"/>
              <a:ext cx="1162579" cy="19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r Verbinder 384">
              <a:extLst>
                <a:ext uri="{FF2B5EF4-FFF2-40B4-BE49-F238E27FC236}">
                  <a16:creationId xmlns:a16="http://schemas.microsoft.com/office/drawing/2014/main" id="{4CC2909C-6149-47CC-8836-84C4BB2CA901}"/>
                </a:ext>
              </a:extLst>
            </p:cNvPr>
            <p:cNvCxnSpPr>
              <a:cxnSpLocks/>
              <a:stCxn id="323" idx="6"/>
            </p:cNvCxnSpPr>
            <p:nvPr/>
          </p:nvCxnSpPr>
          <p:spPr>
            <a:xfrm>
              <a:off x="5005324" y="2518049"/>
              <a:ext cx="1162579" cy="198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r Verbinder 385">
              <a:extLst>
                <a:ext uri="{FF2B5EF4-FFF2-40B4-BE49-F238E27FC236}">
                  <a16:creationId xmlns:a16="http://schemas.microsoft.com/office/drawing/2014/main" id="{D15D478B-D73F-41BB-846E-3F06DEA5FF33}"/>
                </a:ext>
              </a:extLst>
            </p:cNvPr>
            <p:cNvCxnSpPr>
              <a:cxnSpLocks/>
              <a:stCxn id="324" idx="6"/>
            </p:cNvCxnSpPr>
            <p:nvPr/>
          </p:nvCxnSpPr>
          <p:spPr>
            <a:xfrm>
              <a:off x="5000610" y="2947754"/>
              <a:ext cx="1263213" cy="517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r Verbinder 386">
              <a:extLst>
                <a:ext uri="{FF2B5EF4-FFF2-40B4-BE49-F238E27FC236}">
                  <a16:creationId xmlns:a16="http://schemas.microsoft.com/office/drawing/2014/main" id="{AF2E5E0C-4F79-4E0F-8FB7-507EF7663DB6}"/>
                </a:ext>
              </a:extLst>
            </p:cNvPr>
            <p:cNvCxnSpPr>
              <a:cxnSpLocks/>
              <a:stCxn id="324" idx="6"/>
            </p:cNvCxnSpPr>
            <p:nvPr/>
          </p:nvCxnSpPr>
          <p:spPr>
            <a:xfrm>
              <a:off x="5000610" y="2947754"/>
              <a:ext cx="1162579" cy="105110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>
              <a:extLst>
                <a:ext uri="{FF2B5EF4-FFF2-40B4-BE49-F238E27FC236}">
                  <a16:creationId xmlns:a16="http://schemas.microsoft.com/office/drawing/2014/main" id="{062E794E-BF68-46FC-9D7F-79D6CC1882BD}"/>
                </a:ext>
              </a:extLst>
            </p:cNvPr>
            <p:cNvCxnSpPr>
              <a:cxnSpLocks/>
              <a:stCxn id="324" idx="6"/>
            </p:cNvCxnSpPr>
            <p:nvPr/>
          </p:nvCxnSpPr>
          <p:spPr>
            <a:xfrm>
              <a:off x="5000610" y="2947754"/>
              <a:ext cx="1162579" cy="143917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r Verbinder 388">
              <a:extLst>
                <a:ext uri="{FF2B5EF4-FFF2-40B4-BE49-F238E27FC236}">
                  <a16:creationId xmlns:a16="http://schemas.microsoft.com/office/drawing/2014/main" id="{BAE62925-CAFA-49F0-AB13-F142BAD346D0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 flipV="1">
              <a:off x="4966097" y="3488519"/>
              <a:ext cx="1274866" cy="42504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r Verbinder 389">
              <a:extLst>
                <a:ext uri="{FF2B5EF4-FFF2-40B4-BE49-F238E27FC236}">
                  <a16:creationId xmlns:a16="http://schemas.microsoft.com/office/drawing/2014/main" id="{1F86EE2F-091D-443A-B50A-F6F6E3E30B1C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 flipV="1">
              <a:off x="4966097" y="2949735"/>
              <a:ext cx="1197092" cy="96382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r Verbinder 390">
              <a:extLst>
                <a:ext uri="{FF2B5EF4-FFF2-40B4-BE49-F238E27FC236}">
                  <a16:creationId xmlns:a16="http://schemas.microsoft.com/office/drawing/2014/main" id="{7CE9E509-B68B-452F-A4A4-39428AB29822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 flipV="1">
              <a:off x="4966097" y="2520031"/>
              <a:ext cx="1201806" cy="1393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r Verbinder 391">
              <a:extLst>
                <a:ext uri="{FF2B5EF4-FFF2-40B4-BE49-F238E27FC236}">
                  <a16:creationId xmlns:a16="http://schemas.microsoft.com/office/drawing/2014/main" id="{F7BA787E-39B6-4A3B-9DEA-D760800716A3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>
              <a:off x="4966097" y="3913559"/>
              <a:ext cx="1197092" cy="853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r Verbinder 392">
              <a:extLst>
                <a:ext uri="{FF2B5EF4-FFF2-40B4-BE49-F238E27FC236}">
                  <a16:creationId xmlns:a16="http://schemas.microsoft.com/office/drawing/2014/main" id="{ABC59A3C-B951-4A24-9577-F9934C45AC4E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>
              <a:off x="4966097" y="3913559"/>
              <a:ext cx="1197092" cy="473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r Verbinder 393">
              <a:extLst>
                <a:ext uri="{FF2B5EF4-FFF2-40B4-BE49-F238E27FC236}">
                  <a16:creationId xmlns:a16="http://schemas.microsoft.com/office/drawing/2014/main" id="{668D0699-8012-4AAD-9297-8822110C8C3B}"/>
                </a:ext>
              </a:extLst>
            </p:cNvPr>
            <p:cNvCxnSpPr>
              <a:cxnSpLocks/>
              <a:stCxn id="326" idx="6"/>
            </p:cNvCxnSpPr>
            <p:nvPr/>
          </p:nvCxnSpPr>
          <p:spPr>
            <a:xfrm>
              <a:off x="5000610" y="4384951"/>
              <a:ext cx="1162579" cy="19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r Verbinder 394">
              <a:extLst>
                <a:ext uri="{FF2B5EF4-FFF2-40B4-BE49-F238E27FC236}">
                  <a16:creationId xmlns:a16="http://schemas.microsoft.com/office/drawing/2014/main" id="{F42DD8AE-BC59-4027-A743-8E4E82CC3293}"/>
                </a:ext>
              </a:extLst>
            </p:cNvPr>
            <p:cNvCxnSpPr>
              <a:cxnSpLocks/>
              <a:stCxn id="326" idx="6"/>
            </p:cNvCxnSpPr>
            <p:nvPr/>
          </p:nvCxnSpPr>
          <p:spPr>
            <a:xfrm flipV="1">
              <a:off x="5000610" y="3998863"/>
              <a:ext cx="1162579" cy="3860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r Verbinder 395">
              <a:extLst>
                <a:ext uri="{FF2B5EF4-FFF2-40B4-BE49-F238E27FC236}">
                  <a16:creationId xmlns:a16="http://schemas.microsoft.com/office/drawing/2014/main" id="{31BEDED2-01F1-4016-9F60-7C95891C7E85}"/>
                </a:ext>
              </a:extLst>
            </p:cNvPr>
            <p:cNvCxnSpPr>
              <a:cxnSpLocks/>
              <a:stCxn id="326" idx="6"/>
            </p:cNvCxnSpPr>
            <p:nvPr/>
          </p:nvCxnSpPr>
          <p:spPr>
            <a:xfrm flipV="1">
              <a:off x="5000610" y="3488519"/>
              <a:ext cx="1240353" cy="8964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Gerader Verbinder 396">
              <a:extLst>
                <a:ext uri="{FF2B5EF4-FFF2-40B4-BE49-F238E27FC236}">
                  <a16:creationId xmlns:a16="http://schemas.microsoft.com/office/drawing/2014/main" id="{3FB18C90-A8D8-4B95-A78A-AC0EAD2A6747}"/>
                </a:ext>
              </a:extLst>
            </p:cNvPr>
            <p:cNvCxnSpPr>
              <a:cxnSpLocks/>
              <a:stCxn id="326" idx="6"/>
            </p:cNvCxnSpPr>
            <p:nvPr/>
          </p:nvCxnSpPr>
          <p:spPr>
            <a:xfrm flipV="1">
              <a:off x="5000610" y="2949737"/>
              <a:ext cx="1162579" cy="143521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E9197A24-6738-4192-86EE-296F4A323414}"/>
                </a:ext>
              </a:extLst>
            </p:cNvPr>
            <p:cNvCxnSpPr>
              <a:cxnSpLocks/>
              <a:stCxn id="325" idx="7"/>
            </p:cNvCxnSpPr>
            <p:nvPr/>
          </p:nvCxnSpPr>
          <p:spPr>
            <a:xfrm flipV="1">
              <a:off x="4966097" y="2520031"/>
              <a:ext cx="1201806" cy="1393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06E349D4-B43B-48A7-9CAF-D8E8CC0A2D7B}"/>
                </a:ext>
              </a:extLst>
            </p:cNvPr>
            <p:cNvCxnSpPr>
              <a:cxnSpLocks/>
              <a:stCxn id="328" idx="1"/>
              <a:endCxn id="330" idx="2"/>
            </p:cNvCxnSpPr>
            <p:nvPr/>
          </p:nvCxnSpPr>
          <p:spPr>
            <a:xfrm flipV="1">
              <a:off x="4849409" y="2519619"/>
              <a:ext cx="1296559" cy="95075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C58E4789-1004-43CE-B577-9A361FEF9CA2}"/>
                </a:ext>
              </a:extLst>
            </p:cNvPr>
            <p:cNvCxnSpPr>
              <a:cxnSpLocks/>
              <a:stCxn id="328" idx="0"/>
              <a:endCxn id="331" idx="2"/>
            </p:cNvCxnSpPr>
            <p:nvPr/>
          </p:nvCxnSpPr>
          <p:spPr>
            <a:xfrm flipV="1">
              <a:off x="4865574" y="2949324"/>
              <a:ext cx="1275680" cy="514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06EFAF53-BD54-45CE-A0B1-21F284505491}"/>
                </a:ext>
              </a:extLst>
            </p:cNvPr>
            <p:cNvCxnSpPr>
              <a:cxnSpLocks/>
              <a:stCxn id="328" idx="0"/>
              <a:endCxn id="335" idx="2"/>
            </p:cNvCxnSpPr>
            <p:nvPr/>
          </p:nvCxnSpPr>
          <p:spPr>
            <a:xfrm>
              <a:off x="4865574" y="3463677"/>
              <a:ext cx="1353454" cy="244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9E68939C-28EB-4CC0-A543-1A8888908FAA}"/>
                </a:ext>
              </a:extLst>
            </p:cNvPr>
            <p:cNvCxnSpPr>
              <a:cxnSpLocks/>
              <a:stCxn id="328" idx="6"/>
              <a:endCxn id="332" idx="2"/>
            </p:cNvCxnSpPr>
            <p:nvPr/>
          </p:nvCxnSpPr>
          <p:spPr>
            <a:xfrm>
              <a:off x="4888433" y="3486537"/>
              <a:ext cx="1252821" cy="511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7F903794-04F5-4923-9782-07E38EAB7DF4}"/>
                </a:ext>
              </a:extLst>
            </p:cNvPr>
            <p:cNvCxnSpPr>
              <a:cxnSpLocks/>
              <a:stCxn id="328" idx="7"/>
              <a:endCxn id="333" idx="2"/>
            </p:cNvCxnSpPr>
            <p:nvPr/>
          </p:nvCxnSpPr>
          <p:spPr>
            <a:xfrm>
              <a:off x="4881738" y="3470372"/>
              <a:ext cx="1259516" cy="916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4" name="Rechteck 403">
            <a:extLst>
              <a:ext uri="{FF2B5EF4-FFF2-40B4-BE49-F238E27FC236}">
                <a16:creationId xmlns:a16="http://schemas.microsoft.com/office/drawing/2014/main" id="{74B9CB5B-DA8B-4FAF-9A0D-184D7530EF68}"/>
              </a:ext>
            </a:extLst>
          </p:cNvPr>
          <p:cNvSpPr/>
          <p:nvPr/>
        </p:nvSpPr>
        <p:spPr>
          <a:xfrm>
            <a:off x="2695932" y="1167235"/>
            <a:ext cx="1604789" cy="430131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GPS (X,Y)</a:t>
            </a:r>
          </a:p>
        </p:txBody>
      </p:sp>
      <p:sp>
        <p:nvSpPr>
          <p:cNvPr id="405" name="Rechteck 404">
            <a:extLst>
              <a:ext uri="{FF2B5EF4-FFF2-40B4-BE49-F238E27FC236}">
                <a16:creationId xmlns:a16="http://schemas.microsoft.com/office/drawing/2014/main" id="{46C1FFF3-B7D3-4805-A0E3-532B357E113F}"/>
              </a:ext>
            </a:extLst>
          </p:cNvPr>
          <p:cNvSpPr/>
          <p:nvPr/>
        </p:nvSpPr>
        <p:spPr>
          <a:xfrm>
            <a:off x="2710690" y="1735332"/>
            <a:ext cx="1590032" cy="447920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Week</a:t>
            </a:r>
          </a:p>
        </p:txBody>
      </p:sp>
      <p:sp>
        <p:nvSpPr>
          <p:cNvPr id="406" name="Rechteck 405">
            <a:extLst>
              <a:ext uri="{FF2B5EF4-FFF2-40B4-BE49-F238E27FC236}">
                <a16:creationId xmlns:a16="http://schemas.microsoft.com/office/drawing/2014/main" id="{D49D8D9E-B638-416B-BD33-AAE18E56B5BB}"/>
              </a:ext>
            </a:extLst>
          </p:cNvPr>
          <p:cNvSpPr/>
          <p:nvPr/>
        </p:nvSpPr>
        <p:spPr>
          <a:xfrm>
            <a:off x="2714420" y="2325820"/>
            <a:ext cx="1586302" cy="430131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Count - LK</a:t>
            </a:r>
          </a:p>
        </p:txBody>
      </p:sp>
      <p:sp>
        <p:nvSpPr>
          <p:cNvPr id="407" name="Rechteck 406">
            <a:extLst>
              <a:ext uri="{FF2B5EF4-FFF2-40B4-BE49-F238E27FC236}">
                <a16:creationId xmlns:a16="http://schemas.microsoft.com/office/drawing/2014/main" id="{5E7C963F-BF9D-4A86-9CE3-A6832FF50FF5}"/>
              </a:ext>
            </a:extLst>
          </p:cNvPr>
          <p:cNvSpPr/>
          <p:nvPr/>
        </p:nvSpPr>
        <p:spPr>
          <a:xfrm>
            <a:off x="2714420" y="2894639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Incidence – LK</a:t>
            </a:r>
          </a:p>
        </p:txBody>
      </p:sp>
      <p:sp>
        <p:nvSpPr>
          <p:cNvPr id="408" name="Pfeil: nach oben gebogen 407">
            <a:extLst>
              <a:ext uri="{FF2B5EF4-FFF2-40B4-BE49-F238E27FC236}">
                <a16:creationId xmlns:a16="http://schemas.microsoft.com/office/drawing/2014/main" id="{7534E942-353E-44D7-8F36-F3D58D388D20}"/>
              </a:ext>
            </a:extLst>
          </p:cNvPr>
          <p:cNvSpPr/>
          <p:nvPr/>
        </p:nvSpPr>
        <p:spPr>
          <a:xfrm rot="10800000" flipH="1">
            <a:off x="4886576" y="3764372"/>
            <a:ext cx="794542" cy="639472"/>
          </a:xfrm>
          <a:prstGeom prst="bentUpArrow">
            <a:avLst>
              <a:gd name="adj1" fmla="val 24415"/>
              <a:gd name="adj2" fmla="val 34653"/>
              <a:gd name="adj3" fmla="val 42821"/>
            </a:avLst>
          </a:prstGeom>
          <a:solidFill>
            <a:srgbClr val="AC6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AF082C18-223D-4052-8812-A81F8B367A43}"/>
              </a:ext>
            </a:extLst>
          </p:cNvPr>
          <p:cNvSpPr/>
          <p:nvPr/>
        </p:nvSpPr>
        <p:spPr>
          <a:xfrm>
            <a:off x="2626253" y="4308456"/>
            <a:ext cx="1586302" cy="478124"/>
          </a:xfrm>
          <a:prstGeom prst="rect">
            <a:avLst/>
          </a:prstGeom>
          <a:solidFill>
            <a:srgbClr val="FFC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Incidence Prediction Bin</a:t>
            </a:r>
          </a:p>
        </p:txBody>
      </p:sp>
    </p:spTree>
    <p:extLst>
      <p:ext uri="{BB962C8B-B14F-4D97-AF65-F5344CB8AC3E}">
        <p14:creationId xmlns:p14="http://schemas.microsoft.com/office/powerpoint/2010/main" val="28735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5" grpId="0" animBg="1"/>
      <p:bldP spid="109" grpId="0" animBg="1"/>
      <p:bldP spid="110" grpId="0" animBg="1"/>
      <p:bldP spid="113" grpId="0" animBg="1"/>
      <p:bldP spid="114" grpId="0" animBg="1"/>
      <p:bldP spid="116" grpId="0" animBg="1"/>
      <p:bldP spid="117" grpId="0" animBg="1"/>
      <p:bldP spid="122" grpId="0" animBg="1"/>
      <p:bldP spid="123" grpId="0" animBg="1"/>
      <p:bldP spid="125" grpId="0" animBg="1"/>
      <p:bldP spid="301" grpId="0" animBg="1"/>
      <p:bldP spid="307" grpId="0" animBg="1"/>
      <p:bldP spid="308" grpId="0" animBg="1"/>
      <p:bldP spid="312" grpId="0" animBg="1"/>
      <p:bldP spid="316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10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9.4|1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Breitbild</PresentationFormat>
  <Paragraphs>71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Now both networks combined: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CNN Network Structure</vt:lpstr>
      <vt:lpstr>FFN Network Structure</vt:lpstr>
      <vt:lpstr>FFN Network Structure</vt:lpstr>
      <vt:lpstr>Network Performance</vt:lpstr>
      <vt:lpstr>Network Performance</vt:lpstr>
      <vt:lpstr>Symptom Network Structure (FFN)</vt:lpstr>
      <vt:lpstr>Discussion - CNN</vt:lpstr>
      <vt:lpstr>Discussion – Auto Encoder (CNN Alternative)</vt:lpstr>
      <vt:lpstr>Discussion – FFN</vt:lpstr>
      <vt:lpstr>Outlook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Viviane Kakerbeck</dc:creator>
  <cp:lastModifiedBy>Viviane Kakerbeck</cp:lastModifiedBy>
  <cp:revision>41</cp:revision>
  <dcterms:created xsi:type="dcterms:W3CDTF">2018-02-12T13:29:04Z</dcterms:created>
  <dcterms:modified xsi:type="dcterms:W3CDTF">2018-02-15T14:42:25Z</dcterms:modified>
</cp:coreProperties>
</file>